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42805350"/>
  <p:notesSz cx="42805350" cy="302799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E5DAC-B47C-4C2E-9E99-9F0CD803023E}" v="6" dt="2023-12-05T12:35:28.689"/>
    <p1510:client id="{2141241A-F259-4656-B482-A60A154589B4}" v="619" dt="2023-12-05T18:56:51.366"/>
    <p1510:client id="{5EA60BD2-A499-41E7-A9FB-12E7BCAD1162}" v="1" dt="2023-12-05T11:42:42.530"/>
    <p1510:client id="{9A93B3A5-1C3B-4F91-BD88-6B6501A90A26}" v="1631" dt="2023-12-05T18:52:10.177"/>
    <p1510:client id="{9CECB733-7693-4696-A853-4FF38BDDE7CA}" v="3357" dt="2023-12-05T18:53:14.488"/>
    <p1510:client id="{A34C40CB-A036-4B6D-860C-A0E7242D8061}" v="8" dt="2023-12-05T12:13:12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주호" userId="15b89a06ed161cfc" providerId="Windows Live" clId="Web-{9CECB733-7693-4696-A853-4FF38BDDE7CA}"/>
    <pc:docChg chg="modSld">
      <pc:chgData name="이 주호" userId="15b89a06ed161cfc" providerId="Windows Live" clId="Web-{9CECB733-7693-4696-A853-4FF38BDDE7CA}" dt="2023-12-05T18:53:14.488" v="1756" actId="20577"/>
      <pc:docMkLst>
        <pc:docMk/>
      </pc:docMkLst>
      <pc:sldChg chg="addSp delSp modSp">
        <pc:chgData name="이 주호" userId="15b89a06ed161cfc" providerId="Windows Live" clId="Web-{9CECB733-7693-4696-A853-4FF38BDDE7CA}" dt="2023-12-05T18:53:14.488" v="1756" actId="20577"/>
        <pc:sldMkLst>
          <pc:docMk/>
          <pc:sldMk cId="0" sldId="256"/>
        </pc:sldMkLst>
        <pc:spChg chg="add del mod">
          <ac:chgData name="이 주호" userId="15b89a06ed161cfc" providerId="Windows Live" clId="Web-{9CECB733-7693-4696-A853-4FF38BDDE7CA}" dt="2023-12-05T17:27:44.601" v="1671" actId="20577"/>
          <ac:spMkLst>
            <pc:docMk/>
            <pc:sldMk cId="0" sldId="256"/>
            <ac:spMk id="2" creationId="{26544B4B-A935-1CB6-856B-4846FAE24B14}"/>
          </ac:spMkLst>
        </pc:spChg>
        <pc:spChg chg="add del">
          <ac:chgData name="이 주호" userId="15b89a06ed161cfc" providerId="Windows Live" clId="Web-{9CECB733-7693-4696-A853-4FF38BDDE7CA}" dt="2023-12-05T15:56:45.250" v="12"/>
          <ac:spMkLst>
            <pc:docMk/>
            <pc:sldMk cId="0" sldId="256"/>
            <ac:spMk id="14" creationId="{E9D0077B-895A-0C4A-F571-67306958C9DD}"/>
          </ac:spMkLst>
        </pc:spChg>
        <pc:spChg chg="add del">
          <ac:chgData name="이 주호" userId="15b89a06ed161cfc" providerId="Windows Live" clId="Web-{9CECB733-7693-4696-A853-4FF38BDDE7CA}" dt="2023-12-05T16:24:03.767" v="101"/>
          <ac:spMkLst>
            <pc:docMk/>
            <pc:sldMk cId="0" sldId="256"/>
            <ac:spMk id="14" creationId="{ECCB8F81-17E4-150C-CEB5-B9AE2EC44AC9}"/>
          </ac:spMkLst>
        </pc:spChg>
        <pc:spChg chg="add mod">
          <ac:chgData name="이 주호" userId="15b89a06ed161cfc" providerId="Windows Live" clId="Web-{9CECB733-7693-4696-A853-4FF38BDDE7CA}" dt="2023-12-05T16:49:10.065" v="1081" actId="1076"/>
          <ac:spMkLst>
            <pc:docMk/>
            <pc:sldMk cId="0" sldId="256"/>
            <ac:spMk id="15" creationId="{D428E750-690C-4CCD-237F-EFD1D4C9AE4A}"/>
          </ac:spMkLst>
        </pc:spChg>
        <pc:spChg chg="del mod">
          <ac:chgData name="이 주호" userId="15b89a06ed161cfc" providerId="Windows Live" clId="Web-{9CECB733-7693-4696-A853-4FF38BDDE7CA}" dt="2023-12-05T16:54:15.506" v="1109"/>
          <ac:spMkLst>
            <pc:docMk/>
            <pc:sldMk cId="0" sldId="256"/>
            <ac:spMk id="24" creationId="{32BE885F-5E7C-6A09-684F-988B11A51D6C}"/>
          </ac:spMkLst>
        </pc:spChg>
        <pc:spChg chg="mod">
          <ac:chgData name="이 주호" userId="15b89a06ed161cfc" providerId="Windows Live" clId="Web-{9CECB733-7693-4696-A853-4FF38BDDE7CA}" dt="2023-12-05T16:51:03.525" v="1101" actId="1076"/>
          <ac:spMkLst>
            <pc:docMk/>
            <pc:sldMk cId="0" sldId="256"/>
            <ac:spMk id="26" creationId="{DF25CF39-DC0E-10B6-5F8D-D63E5D6D1B07}"/>
          </ac:spMkLst>
        </pc:spChg>
        <pc:spChg chg="mod">
          <ac:chgData name="이 주호" userId="15b89a06ed161cfc" providerId="Windows Live" clId="Web-{9CECB733-7693-4696-A853-4FF38BDDE7CA}" dt="2023-12-05T17:28:16.056" v="1674" actId="1076"/>
          <ac:spMkLst>
            <pc:docMk/>
            <pc:sldMk cId="0" sldId="256"/>
            <ac:spMk id="39" creationId="{00000000-0000-0000-0000-000000000000}"/>
          </ac:spMkLst>
        </pc:spChg>
        <pc:spChg chg="mod">
          <ac:chgData name="이 주호" userId="15b89a06ed161cfc" providerId="Windows Live" clId="Web-{9CECB733-7693-4696-A853-4FF38BDDE7CA}" dt="2023-12-05T15:55:02.278" v="10" actId="20577"/>
          <ac:spMkLst>
            <pc:docMk/>
            <pc:sldMk cId="0" sldId="256"/>
            <ac:spMk id="40" creationId="{00000000-0000-0000-0000-000000000000}"/>
          </ac:spMkLst>
        </pc:spChg>
        <pc:spChg chg="mod">
          <ac:chgData name="이 주호" userId="15b89a06ed161cfc" providerId="Windows Live" clId="Web-{9CECB733-7693-4696-A853-4FF38BDDE7CA}" dt="2023-12-05T18:53:14.488" v="1756" actId="20577"/>
          <ac:spMkLst>
            <pc:docMk/>
            <pc:sldMk cId="0" sldId="256"/>
            <ac:spMk id="43" creationId="{AFC4300A-1C2C-ACB4-98F6-B0B8D5A23C93}"/>
          </ac:spMkLst>
        </pc:spChg>
        <pc:spChg chg="mod">
          <ac:chgData name="이 주호" userId="15b89a06ed161cfc" providerId="Windows Live" clId="Web-{9CECB733-7693-4696-A853-4FF38BDDE7CA}" dt="2023-12-05T17:25:49.219" v="1641" actId="20577"/>
          <ac:spMkLst>
            <pc:docMk/>
            <pc:sldMk cId="0" sldId="256"/>
            <ac:spMk id="44" creationId="{41602161-317D-1CA8-656D-CAA3CE5C6F2D}"/>
          </ac:spMkLst>
        </pc:spChg>
        <pc:spChg chg="mod">
          <ac:chgData name="이 주호" userId="15b89a06ed161cfc" providerId="Windows Live" clId="Web-{9CECB733-7693-4696-A853-4FF38BDDE7CA}" dt="2023-12-05T18:02:56.475" v="1694" actId="1076"/>
          <ac:spMkLst>
            <pc:docMk/>
            <pc:sldMk cId="0" sldId="256"/>
            <ac:spMk id="52" creationId="{99C39A7A-09C1-6300-74AF-25630072D31B}"/>
          </ac:spMkLst>
        </pc:spChg>
        <pc:grpChg chg="mod">
          <ac:chgData name="이 주호" userId="15b89a06ed161cfc" providerId="Windows Live" clId="Web-{9CECB733-7693-4696-A853-4FF38BDDE7CA}" dt="2023-12-05T18:02:43.725" v="1693" actId="1076"/>
          <ac:grpSpMkLst>
            <pc:docMk/>
            <pc:sldMk cId="0" sldId="256"/>
            <ac:grpSpMk id="50" creationId="{773F7747-F61A-B43A-9169-181FABA906AF}"/>
          </ac:grpSpMkLst>
        </pc:grpChg>
        <pc:grpChg chg="mod">
          <ac:chgData name="이 주호" userId="15b89a06ed161cfc" providerId="Windows Live" clId="Web-{9CECB733-7693-4696-A853-4FF38BDDE7CA}" dt="2023-12-05T17:28:07.572" v="1673" actId="1076"/>
          <ac:grpSpMkLst>
            <pc:docMk/>
            <pc:sldMk cId="0" sldId="256"/>
            <ac:grpSpMk id="1008" creationId="{00000000-0000-0000-0000-000000000000}"/>
          </ac:grpSpMkLst>
        </pc:grpChg>
        <pc:picChg chg="add mod">
          <ac:chgData name="이 주호" userId="15b89a06ed161cfc" providerId="Windows Live" clId="Web-{9CECB733-7693-4696-A853-4FF38BDDE7CA}" dt="2023-12-05T18:50:04.687" v="1701" actId="1076"/>
          <ac:picMkLst>
            <pc:docMk/>
            <pc:sldMk cId="0" sldId="256"/>
            <ac:picMk id="4" creationId="{F8BAFBD5-654E-0D33-F2B8-ECD3E9796760}"/>
          </ac:picMkLst>
        </pc:picChg>
        <pc:picChg chg="add mod modCrop">
          <ac:chgData name="이 주호" userId="15b89a06ed161cfc" providerId="Windows Live" clId="Web-{9CECB733-7693-4696-A853-4FF38BDDE7CA}" dt="2023-12-05T18:50:59.610" v="1709" actId="1076"/>
          <ac:picMkLst>
            <pc:docMk/>
            <pc:sldMk cId="0" sldId="256"/>
            <ac:picMk id="14" creationId="{D1EA1ACB-F892-7329-B467-35AAD970355D}"/>
          </ac:picMkLst>
        </pc:picChg>
        <pc:picChg chg="add del mod">
          <ac:chgData name="이 주호" userId="15b89a06ed161cfc" providerId="Windows Live" clId="Web-{9CECB733-7693-4696-A853-4FF38BDDE7CA}" dt="2023-12-05T18:50:34.328" v="1703"/>
          <ac:picMkLst>
            <pc:docMk/>
            <pc:sldMk cId="0" sldId="256"/>
            <ac:picMk id="17" creationId="{EB23C8AA-C42F-4078-9CDE-77B5A7D1774E}"/>
          </ac:picMkLst>
        </pc:picChg>
        <pc:picChg chg="add mod">
          <ac:chgData name="이 주호" userId="15b89a06ed161cfc" providerId="Windows Live" clId="Web-{9CECB733-7693-4696-A853-4FF38BDDE7CA}" dt="2023-12-05T18:50:52.047" v="1708" actId="14100"/>
          <ac:picMkLst>
            <pc:docMk/>
            <pc:sldMk cId="0" sldId="256"/>
            <ac:picMk id="20" creationId="{F6085823-12E2-8182-7793-A8EA07ABAA20}"/>
          </ac:picMkLst>
        </pc:picChg>
      </pc:sldChg>
    </pc:docChg>
  </pc:docChgLst>
  <pc:docChgLst>
    <pc:chgData name="이 주호" userId="15b89a06ed161cfc" providerId="Windows Live" clId="Web-{0FBE5DAC-B47C-4C2E-9E99-9F0CD803023E}"/>
    <pc:docChg chg="modSld">
      <pc:chgData name="이 주호" userId="15b89a06ed161cfc" providerId="Windows Live" clId="Web-{0FBE5DAC-B47C-4C2E-9E99-9F0CD803023E}" dt="2023-12-05T12:35:28.689" v="4" actId="1076"/>
      <pc:docMkLst>
        <pc:docMk/>
      </pc:docMkLst>
      <pc:sldChg chg="addSp modSp">
        <pc:chgData name="이 주호" userId="15b89a06ed161cfc" providerId="Windows Live" clId="Web-{0FBE5DAC-B47C-4C2E-9E99-9F0CD803023E}" dt="2023-12-05T12:35:28.689" v="4" actId="1076"/>
        <pc:sldMkLst>
          <pc:docMk/>
          <pc:sldMk cId="0" sldId="256"/>
        </pc:sldMkLst>
        <pc:picChg chg="add mod">
          <ac:chgData name="이 주호" userId="15b89a06ed161cfc" providerId="Windows Live" clId="Web-{0FBE5DAC-B47C-4C2E-9E99-9F0CD803023E}" dt="2023-12-05T12:35:28.689" v="4" actId="1076"/>
          <ac:picMkLst>
            <pc:docMk/>
            <pc:sldMk cId="0" sldId="256"/>
            <ac:picMk id="2" creationId="{7AE02E5F-8271-B9D1-C589-34BF35EC3067}"/>
          </ac:picMkLst>
        </pc:picChg>
      </pc:sldChg>
    </pc:docChg>
  </pc:docChgLst>
  <pc:docChgLst>
    <pc:chgData name="주호 이" userId="15b89a06ed161cfc" providerId="LiveId" clId="{5EA60BD2-A499-41E7-A9FB-12E7BCAD1162}"/>
    <pc:docChg chg="modSld">
      <pc:chgData name="주호 이" userId="15b89a06ed161cfc" providerId="LiveId" clId="{5EA60BD2-A499-41E7-A9FB-12E7BCAD1162}" dt="2023-12-05T11:42:42.531" v="0" actId="1076"/>
      <pc:docMkLst>
        <pc:docMk/>
      </pc:docMkLst>
      <pc:sldChg chg="modSp mod">
        <pc:chgData name="주호 이" userId="15b89a06ed161cfc" providerId="LiveId" clId="{5EA60BD2-A499-41E7-A9FB-12E7BCAD1162}" dt="2023-12-05T11:42:42.531" v="0" actId="1076"/>
        <pc:sldMkLst>
          <pc:docMk/>
          <pc:sldMk cId="0" sldId="256"/>
        </pc:sldMkLst>
        <pc:grpChg chg="mod">
          <ac:chgData name="주호 이" userId="15b89a06ed161cfc" providerId="LiveId" clId="{5EA60BD2-A499-41E7-A9FB-12E7BCAD1162}" dt="2023-12-05T11:42:42.531" v="0" actId="1076"/>
          <ac:grpSpMkLst>
            <pc:docMk/>
            <pc:sldMk cId="0" sldId="256"/>
            <ac:grpSpMk id="1005" creationId="{00000000-0000-0000-0000-000000000000}"/>
          </ac:grpSpMkLst>
        </pc:grpChg>
      </pc:sldChg>
    </pc:docChg>
  </pc:docChgLst>
  <pc:docChgLst>
    <pc:chgData name="김 세진" userId="edfb18fd924acb42" providerId="LiveId" clId="{2141241A-F259-4656-B482-A60A154589B4}"/>
    <pc:docChg chg="undo redo custSel modSld">
      <pc:chgData name="김 세진" userId="edfb18fd924acb42" providerId="LiveId" clId="{2141241A-F259-4656-B482-A60A154589B4}" dt="2023-12-05T18:56:51.366" v="618" actId="20577"/>
      <pc:docMkLst>
        <pc:docMk/>
      </pc:docMkLst>
      <pc:sldChg chg="addSp delSp modSp mod">
        <pc:chgData name="김 세진" userId="edfb18fd924acb42" providerId="LiveId" clId="{2141241A-F259-4656-B482-A60A154589B4}" dt="2023-12-05T18:56:51.366" v="618" actId="20577"/>
        <pc:sldMkLst>
          <pc:docMk/>
          <pc:sldMk cId="0" sldId="256"/>
        </pc:sldMkLst>
        <pc:spChg chg="add del mod">
          <ac:chgData name="김 세진" userId="edfb18fd924acb42" providerId="LiveId" clId="{2141241A-F259-4656-B482-A60A154589B4}" dt="2023-12-05T18:53:51.874" v="545"/>
          <ac:spMkLst>
            <pc:docMk/>
            <pc:sldMk cId="0" sldId="256"/>
            <ac:spMk id="23" creationId="{10995521-E7C1-5C74-B65D-1FF618A28AF9}"/>
          </ac:spMkLst>
        </pc:spChg>
        <pc:spChg chg="del mod">
          <ac:chgData name="김 세진" userId="edfb18fd924acb42" providerId="LiveId" clId="{2141241A-F259-4656-B482-A60A154589B4}" dt="2023-12-05T16:51:44.118" v="55" actId="478"/>
          <ac:spMkLst>
            <pc:docMk/>
            <pc:sldMk cId="0" sldId="256"/>
            <ac:spMk id="26" creationId="{DF25CF39-DC0E-10B6-5F8D-D63E5D6D1B07}"/>
          </ac:spMkLst>
        </pc:spChg>
        <pc:spChg chg="mod">
          <ac:chgData name="김 세진" userId="edfb18fd924acb42" providerId="LiveId" clId="{2141241A-F259-4656-B482-A60A154589B4}" dt="2023-12-05T16:53:14.103" v="57" actId="1076"/>
          <ac:spMkLst>
            <pc:docMk/>
            <pc:sldMk cId="0" sldId="256"/>
            <ac:spMk id="27" creationId="{1CF2DF96-1CF0-EA5F-1408-E420C6F76DDA}"/>
          </ac:spMkLst>
        </pc:spChg>
        <pc:spChg chg="mod">
          <ac:chgData name="김 세진" userId="edfb18fd924acb42" providerId="LiveId" clId="{2141241A-F259-4656-B482-A60A154589B4}" dt="2023-12-05T16:51:03.511" v="50" actId="1036"/>
          <ac:spMkLst>
            <pc:docMk/>
            <pc:sldMk cId="0" sldId="256"/>
            <ac:spMk id="39" creationId="{00000000-0000-0000-0000-000000000000}"/>
          </ac:spMkLst>
        </pc:spChg>
        <pc:spChg chg="mod">
          <ac:chgData name="김 세진" userId="edfb18fd924acb42" providerId="LiveId" clId="{2141241A-F259-4656-B482-A60A154589B4}" dt="2023-12-05T16:50:55.913" v="46" actId="1076"/>
          <ac:spMkLst>
            <pc:docMk/>
            <pc:sldMk cId="0" sldId="256"/>
            <ac:spMk id="52" creationId="{99C39A7A-09C1-6300-74AF-25630072D31B}"/>
          </ac:spMkLst>
        </pc:spChg>
        <pc:spChg chg="add mod">
          <ac:chgData name="김 세진" userId="edfb18fd924acb42" providerId="LiveId" clId="{2141241A-F259-4656-B482-A60A154589B4}" dt="2023-12-05T18:56:51.366" v="618" actId="20577"/>
          <ac:spMkLst>
            <pc:docMk/>
            <pc:sldMk cId="0" sldId="256"/>
            <ac:spMk id="989" creationId="{C3CC45E7-1FAA-352D-C5D3-6EE9A373C68C}"/>
          </ac:spMkLst>
        </pc:spChg>
        <pc:spChg chg="add mod">
          <ac:chgData name="김 세진" userId="edfb18fd924acb42" providerId="LiveId" clId="{2141241A-F259-4656-B482-A60A154589B4}" dt="2023-12-05T17:38:37.411" v="230" actId="571"/>
          <ac:spMkLst>
            <pc:docMk/>
            <pc:sldMk cId="0" sldId="256"/>
            <ac:spMk id="990" creationId="{EC643866-765B-4BF0-C2EE-93BDAA87F988}"/>
          </ac:spMkLst>
        </pc:spChg>
        <pc:spChg chg="add mod">
          <ac:chgData name="김 세진" userId="edfb18fd924acb42" providerId="LiveId" clId="{2141241A-F259-4656-B482-A60A154589B4}" dt="2023-12-05T17:38:37.007" v="229" actId="571"/>
          <ac:spMkLst>
            <pc:docMk/>
            <pc:sldMk cId="0" sldId="256"/>
            <ac:spMk id="991" creationId="{18B57BFE-A661-B6AE-1319-8BCCE345E820}"/>
          </ac:spMkLst>
        </pc:spChg>
        <pc:spChg chg="add mod">
          <ac:chgData name="김 세진" userId="edfb18fd924acb42" providerId="LiveId" clId="{2141241A-F259-4656-B482-A60A154589B4}" dt="2023-12-05T17:38:36.802" v="228" actId="571"/>
          <ac:spMkLst>
            <pc:docMk/>
            <pc:sldMk cId="0" sldId="256"/>
            <ac:spMk id="992" creationId="{18011EF9-CDD7-2C4B-6DB5-7F0F0A3A367F}"/>
          </ac:spMkLst>
        </pc:spChg>
        <pc:spChg chg="add mod">
          <ac:chgData name="김 세진" userId="edfb18fd924acb42" providerId="LiveId" clId="{2141241A-F259-4656-B482-A60A154589B4}" dt="2023-12-05T17:38:36.623" v="227" actId="571"/>
          <ac:spMkLst>
            <pc:docMk/>
            <pc:sldMk cId="0" sldId="256"/>
            <ac:spMk id="993" creationId="{538C7B29-294E-F6FF-A708-18B79E32F37E}"/>
          </ac:spMkLst>
        </pc:spChg>
        <pc:spChg chg="add mod">
          <ac:chgData name="김 세진" userId="edfb18fd924acb42" providerId="LiveId" clId="{2141241A-F259-4656-B482-A60A154589B4}" dt="2023-12-05T17:38:36.289" v="226" actId="571"/>
          <ac:spMkLst>
            <pc:docMk/>
            <pc:sldMk cId="0" sldId="256"/>
            <ac:spMk id="994" creationId="{0B9E19E3-6880-8FEB-07D8-7B590963F435}"/>
          </ac:spMkLst>
        </pc:spChg>
        <pc:grpChg chg="add del mod">
          <ac:chgData name="김 세진" userId="edfb18fd924acb42" providerId="LiveId" clId="{2141241A-F259-4656-B482-A60A154589B4}" dt="2023-12-05T17:34:45.249" v="119" actId="478"/>
          <ac:grpSpMkLst>
            <pc:docMk/>
            <pc:sldMk cId="0" sldId="256"/>
            <ac:grpSpMk id="14" creationId="{5A4E8659-2CC1-248B-9B27-F59674FB79A7}"/>
          </ac:grpSpMkLst>
        </pc:grpChg>
        <pc:grpChg chg="add del mod">
          <ac:chgData name="김 세진" userId="edfb18fd924acb42" providerId="LiveId" clId="{2141241A-F259-4656-B482-A60A154589B4}" dt="2023-12-05T16:59:45.744" v="60" actId="478"/>
          <ac:grpSpMkLst>
            <pc:docMk/>
            <pc:sldMk cId="0" sldId="256"/>
            <ac:grpSpMk id="14" creationId="{82656DC7-B1D9-6BFB-A8A3-8E1894193A50}"/>
          </ac:grpSpMkLst>
        </pc:grpChg>
        <pc:grpChg chg="add del mod">
          <ac:chgData name="김 세진" userId="edfb18fd924acb42" providerId="LiveId" clId="{2141241A-F259-4656-B482-A60A154589B4}" dt="2023-12-05T17:34:45.697" v="120" actId="478"/>
          <ac:grpSpMkLst>
            <pc:docMk/>
            <pc:sldMk cId="0" sldId="256"/>
            <ac:grpSpMk id="23" creationId="{3686D2F5-E51F-992A-B966-A98283A7B2CC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30" creationId="{C0C94A84-681F-B362-39BE-45EED2F87A87}"/>
          </ac:grpSpMkLst>
        </pc:grpChg>
        <pc:grpChg chg="add del mod">
          <ac:chgData name="김 세진" userId="edfb18fd924acb42" providerId="LiveId" clId="{2141241A-F259-4656-B482-A60A154589B4}" dt="2023-12-05T16:59:45.744" v="60" actId="478"/>
          <ac:grpSpMkLst>
            <pc:docMk/>
            <pc:sldMk cId="0" sldId="256"/>
            <ac:grpSpMk id="30" creationId="{C139CBE5-E696-89AA-8C9B-D3965A109C26}"/>
          </ac:grpSpMkLst>
        </pc:grpChg>
        <pc:grpChg chg="add mod">
          <ac:chgData name="김 세진" userId="edfb18fd924acb42" providerId="LiveId" clId="{2141241A-F259-4656-B482-A60A154589B4}" dt="2023-12-05T17:00:36.646" v="64" actId="164"/>
          <ac:grpSpMkLst>
            <pc:docMk/>
            <pc:sldMk cId="0" sldId="256"/>
            <ac:grpSpMk id="31" creationId="{FFC54E8E-16F0-436C-F3F2-95ABA925B6B6}"/>
          </ac:grpSpMkLst>
        </pc:grpChg>
        <pc:grpChg chg="add del mod">
          <ac:chgData name="김 세진" userId="edfb18fd924acb42" providerId="LiveId" clId="{2141241A-F259-4656-B482-A60A154589B4}" dt="2023-12-05T17:34:44.707" v="118" actId="478"/>
          <ac:grpSpMkLst>
            <pc:docMk/>
            <pc:sldMk cId="0" sldId="256"/>
            <ac:grpSpMk id="40" creationId="{59B4BB80-5CB1-D9B4-9D2D-A763F50AD87A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46" creationId="{9C466152-1197-60D3-1A04-1E98DBA749E1}"/>
          </ac:grpSpMkLst>
        </pc:grpChg>
        <pc:grpChg chg="add del mod">
          <ac:chgData name="김 세진" userId="edfb18fd924acb42" providerId="LiveId" clId="{2141241A-F259-4656-B482-A60A154589B4}" dt="2023-12-05T17:34:44.091" v="117" actId="478"/>
          <ac:grpSpMkLst>
            <pc:docMk/>
            <pc:sldMk cId="0" sldId="256"/>
            <ac:grpSpMk id="49" creationId="{7E8F76BD-3037-BA70-D4CB-70E01EB85E74}"/>
          </ac:grpSpMkLst>
        </pc:grpChg>
        <pc:grpChg chg="mod">
          <ac:chgData name="김 세진" userId="edfb18fd924acb42" providerId="LiveId" clId="{2141241A-F259-4656-B482-A60A154589B4}" dt="2023-12-05T16:50:52.610" v="45" actId="1076"/>
          <ac:grpSpMkLst>
            <pc:docMk/>
            <pc:sldMk cId="0" sldId="256"/>
            <ac:grpSpMk id="50" creationId="{773F7747-F61A-B43A-9169-181FABA906AF}"/>
          </ac:grpSpMkLst>
        </pc:grpChg>
        <pc:grpChg chg="add del mod">
          <ac:chgData name="김 세진" userId="edfb18fd924acb42" providerId="LiveId" clId="{2141241A-F259-4656-B482-A60A154589B4}" dt="2023-12-05T17:02:46.704" v="96" actId="478"/>
          <ac:grpSpMkLst>
            <pc:docMk/>
            <pc:sldMk cId="0" sldId="256"/>
            <ac:grpSpMk id="55" creationId="{67B5B76A-0098-CB56-854B-F56846C7C9B8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57" creationId="{AFCB44CA-A94B-AA68-C58F-2B1D243DB50A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60" creationId="{0248D64C-16FD-13EA-9BA0-640555FD5217}"/>
          </ac:grpSpMkLst>
        </pc:grpChg>
        <pc:grpChg chg="add del mod">
          <ac:chgData name="김 세진" userId="edfb18fd924acb42" providerId="LiveId" clId="{2141241A-F259-4656-B482-A60A154589B4}" dt="2023-12-05T17:02:48.883" v="97" actId="478"/>
          <ac:grpSpMkLst>
            <pc:docMk/>
            <pc:sldMk cId="0" sldId="256"/>
            <ac:grpSpMk id="62" creationId="{C834EA13-3E26-80E9-29F4-FCE189B3F671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63" creationId="{E2CB6271-9BFE-52A0-8218-4EA95F62D0AB}"/>
          </ac:grpSpMkLst>
        </pc:grpChg>
        <pc:grpChg chg="add del mod">
          <ac:chgData name="김 세진" userId="edfb18fd924acb42" providerId="LiveId" clId="{2141241A-F259-4656-B482-A60A154589B4}" dt="2023-12-05T17:33:52.255" v="116"/>
          <ac:grpSpMkLst>
            <pc:docMk/>
            <pc:sldMk cId="0" sldId="256"/>
            <ac:grpSpMk id="963" creationId="{44CE8009-6915-7386-BA32-7E32866C5DB0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67" creationId="{B1A82693-3B8A-5734-8A7E-D2B78BA11B2E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72" creationId="{4969FA90-A03E-C93F-C0C5-09BEB7C31D96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77" creationId="{B49786F1-DE2A-F5B2-97E2-3E89A9EBBA23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80" creationId="{9863A46B-8968-C050-C6A7-7692EE377D28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83" creationId="{80B0248D-DB8C-DF59-18C0-F2B75F1AE6EF}"/>
          </ac:grpSpMkLst>
        </pc:grpChg>
        <pc:grpChg chg="add mod">
          <ac:chgData name="김 세진" userId="edfb18fd924acb42" providerId="LiveId" clId="{2141241A-F259-4656-B482-A60A154589B4}" dt="2023-12-05T17:42:20.145" v="534" actId="1037"/>
          <ac:grpSpMkLst>
            <pc:docMk/>
            <pc:sldMk cId="0" sldId="256"/>
            <ac:grpSpMk id="986" creationId="{01937B57-45EA-D9E4-2BD4-FD7391199D6D}"/>
          </ac:grpSpMkLst>
        </pc:grpChg>
        <pc:picChg chg="del">
          <ac:chgData name="김 세진" userId="edfb18fd924acb42" providerId="LiveId" clId="{2141241A-F259-4656-B482-A60A154589B4}" dt="2023-12-05T15:37:56.786" v="5" actId="478"/>
          <ac:picMkLst>
            <pc:docMk/>
            <pc:sldMk cId="0" sldId="256"/>
            <ac:picMk id="2" creationId="{7AE02E5F-8271-B9D1-C589-34BF35EC3067}"/>
          </ac:picMkLst>
        </pc:picChg>
        <pc:picChg chg="mod modCrop">
          <ac:chgData name="김 세진" userId="edfb18fd924acb42" providerId="LiveId" clId="{2141241A-F259-4656-B482-A60A154589B4}" dt="2023-12-05T18:03:57.462" v="541" actId="14100"/>
          <ac:picMkLst>
            <pc:docMk/>
            <pc:sldMk cId="0" sldId="256"/>
            <ac:picMk id="4" creationId="{F8BAFBD5-654E-0D33-F2B8-ECD3E9796760}"/>
          </ac:picMkLst>
        </pc:picChg>
        <pc:picChg chg="add mod modCrop">
          <ac:chgData name="김 세진" userId="edfb18fd924acb42" providerId="LiveId" clId="{2141241A-F259-4656-B482-A60A154589B4}" dt="2023-12-05T15:42:58.691" v="9" actId="732"/>
          <ac:picMkLst>
            <pc:docMk/>
            <pc:sldMk cId="0" sldId="256"/>
            <ac:picMk id="12" creationId="{7B325D6E-07A0-672C-9B14-069213554D1D}"/>
          </ac:picMkLst>
        </pc:picChg>
        <pc:picChg chg="mod">
          <ac:chgData name="김 세진" userId="edfb18fd924acb42" providerId="LiveId" clId="{2141241A-F259-4656-B482-A60A154589B4}" dt="2023-12-05T17:02:53.488" v="98"/>
          <ac:picMkLst>
            <pc:docMk/>
            <pc:sldMk cId="0" sldId="256"/>
            <ac:picMk id="17" creationId="{1511A681-9CD4-6DCA-3B66-B560399BAAE5}"/>
          </ac:picMkLst>
        </pc:picChg>
        <pc:picChg chg="mod ord">
          <ac:chgData name="김 세진" userId="edfb18fd924acb42" providerId="LiveId" clId="{2141241A-F259-4656-B482-A60A154589B4}" dt="2023-12-05T16:39:52.959" v="44" actId="167"/>
          <ac:picMkLst>
            <pc:docMk/>
            <pc:sldMk cId="0" sldId="256"/>
            <ac:picMk id="17" creationId="{BA1FD846-A457-14D5-E672-CFB33F57075B}"/>
          </ac:picMkLst>
        </pc:picChg>
        <pc:picChg chg="mod">
          <ac:chgData name="김 세진" userId="edfb18fd924acb42" providerId="LiveId" clId="{2141241A-F259-4656-B482-A60A154589B4}" dt="2023-12-05T16:30:00.382" v="19" actId="14100"/>
          <ac:picMkLst>
            <pc:docMk/>
            <pc:sldMk cId="0" sldId="256"/>
            <ac:picMk id="18" creationId="{30C2DD1D-08CB-5631-E3BB-4F23FCD2211C}"/>
          </ac:picMkLst>
        </pc:picChg>
        <pc:picChg chg="mod ord">
          <ac:chgData name="김 세진" userId="edfb18fd924acb42" providerId="LiveId" clId="{2141241A-F259-4656-B482-A60A154589B4}" dt="2023-12-05T16:39:33.507" v="42" actId="167"/>
          <ac:picMkLst>
            <pc:docMk/>
            <pc:sldMk cId="0" sldId="256"/>
            <ac:picMk id="20" creationId="{2FB59C38-BDD8-2093-6DB9-FB04CB20D769}"/>
          </ac:picMkLst>
        </pc:picChg>
        <pc:picChg chg="mod">
          <ac:chgData name="김 세진" userId="edfb18fd924acb42" providerId="LiveId" clId="{2141241A-F259-4656-B482-A60A154589B4}" dt="2023-12-05T17:02:53.488" v="98"/>
          <ac:picMkLst>
            <pc:docMk/>
            <pc:sldMk cId="0" sldId="256"/>
            <ac:picMk id="20" creationId="{651CF514-6C79-4E85-2FE9-DEFF75E2224D}"/>
          </ac:picMkLst>
        </pc:picChg>
        <pc:picChg chg="add del mod">
          <ac:chgData name="김 세진" userId="edfb18fd924acb42" providerId="LiveId" clId="{2141241A-F259-4656-B482-A60A154589B4}" dt="2023-12-05T17:00:37.890" v="66"/>
          <ac:picMkLst>
            <pc:docMk/>
            <pc:sldMk cId="0" sldId="256"/>
            <ac:picMk id="23" creationId="{C297F46F-CD8F-13F9-04FA-B3130F7B2F41}"/>
          </ac:picMkLst>
        </pc:picChg>
        <pc:picChg chg="add del mod">
          <ac:chgData name="김 세진" userId="edfb18fd924acb42" providerId="LiveId" clId="{2141241A-F259-4656-B482-A60A154589B4}" dt="2023-12-05T18:54:05.450" v="549" actId="478"/>
          <ac:picMkLst>
            <pc:docMk/>
            <pc:sldMk cId="0" sldId="256"/>
            <ac:picMk id="24" creationId="{68CB0B64-FEF3-26BE-3264-AF4B062C5F72}"/>
          </ac:picMkLst>
        </pc:picChg>
        <pc:picChg chg="mod">
          <ac:chgData name="김 세진" userId="edfb18fd924acb42" providerId="LiveId" clId="{2141241A-F259-4656-B482-A60A154589B4}" dt="2023-12-05T17:03:09.318" v="101"/>
          <ac:picMkLst>
            <pc:docMk/>
            <pc:sldMk cId="0" sldId="256"/>
            <ac:picMk id="24" creationId="{95ACB982-E338-7E4D-64B9-2D8990A69A96}"/>
          </ac:picMkLst>
        </pc:picChg>
        <pc:picChg chg="mod">
          <ac:chgData name="김 세진" userId="edfb18fd924acb42" providerId="LiveId" clId="{2141241A-F259-4656-B482-A60A154589B4}" dt="2023-12-05T17:03:09.318" v="101"/>
          <ac:picMkLst>
            <pc:docMk/>
            <pc:sldMk cId="0" sldId="256"/>
            <ac:picMk id="26" creationId="{1D04D2FF-D59E-B9F4-141E-05AD0AC52A22}"/>
          </ac:picMkLst>
        </pc:picChg>
        <pc:picChg chg="add del mod">
          <ac:chgData name="김 세진" userId="edfb18fd924acb42" providerId="LiveId" clId="{2141241A-F259-4656-B482-A60A154589B4}" dt="2023-12-05T17:00:37.890" v="66"/>
          <ac:picMkLst>
            <pc:docMk/>
            <pc:sldMk cId="0" sldId="256"/>
            <ac:picMk id="26" creationId="{FB59F27F-06D1-C05A-0D2F-0916223BB804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31" creationId="{D57F046D-895A-99EE-9941-500D7A67C79F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45" creationId="{72FEE07F-D8D6-507B-7971-C0705D1EF62A}"/>
          </ac:picMkLst>
        </pc:picChg>
        <pc:picChg chg="mod">
          <ac:chgData name="김 세진" userId="edfb18fd924acb42" providerId="LiveId" clId="{2141241A-F259-4656-B482-A60A154589B4}" dt="2023-12-05T16:37:59.840" v="35"/>
          <ac:picMkLst>
            <pc:docMk/>
            <pc:sldMk cId="0" sldId="256"/>
            <ac:picMk id="45" creationId="{E4FA0F1F-087F-44AE-90C9-D3F515D262CD}"/>
          </ac:picMkLst>
        </pc:picChg>
        <pc:picChg chg="mod">
          <ac:chgData name="김 세진" userId="edfb18fd924acb42" providerId="LiveId" clId="{2141241A-F259-4656-B482-A60A154589B4}" dt="2023-12-05T16:37:59.840" v="35"/>
          <ac:picMkLst>
            <pc:docMk/>
            <pc:sldMk cId="0" sldId="256"/>
            <ac:picMk id="46" creationId="{5DC1305D-232F-A706-8048-4930B14E751D}"/>
          </ac:picMkLst>
        </pc:picChg>
        <pc:picChg chg="mod">
          <ac:chgData name="김 세진" userId="edfb18fd924acb42" providerId="LiveId" clId="{2141241A-F259-4656-B482-A60A154589B4}" dt="2023-12-05T17:01:07.681" v="67"/>
          <ac:picMkLst>
            <pc:docMk/>
            <pc:sldMk cId="0" sldId="256"/>
            <ac:picMk id="47" creationId="{A9C149DA-27CC-D3AA-E578-79F53457C34E}"/>
          </ac:picMkLst>
        </pc:picChg>
        <pc:picChg chg="mod">
          <ac:chgData name="김 세진" userId="edfb18fd924acb42" providerId="LiveId" clId="{2141241A-F259-4656-B482-A60A154589B4}" dt="2023-12-05T17:01:07.681" v="67"/>
          <ac:picMkLst>
            <pc:docMk/>
            <pc:sldMk cId="0" sldId="256"/>
            <ac:picMk id="48" creationId="{263ABA85-C7DE-8993-13FC-0A8AEF2CA68A}"/>
          </ac:picMkLst>
        </pc:picChg>
        <pc:picChg chg="mod">
          <ac:chgData name="김 세진" userId="edfb18fd924acb42" providerId="LiveId" clId="{2141241A-F259-4656-B482-A60A154589B4}" dt="2023-12-05T17:01:17.957" v="71"/>
          <ac:picMkLst>
            <pc:docMk/>
            <pc:sldMk cId="0" sldId="256"/>
            <ac:picMk id="53" creationId="{E68FF46A-0C9D-C65C-BFDE-9751F11CA625}"/>
          </ac:picMkLst>
        </pc:picChg>
        <pc:picChg chg="mod">
          <ac:chgData name="김 세진" userId="edfb18fd924acb42" providerId="LiveId" clId="{2141241A-F259-4656-B482-A60A154589B4}" dt="2023-12-05T17:01:17.957" v="71"/>
          <ac:picMkLst>
            <pc:docMk/>
            <pc:sldMk cId="0" sldId="256"/>
            <ac:picMk id="54" creationId="{A8CC9EAC-14B8-F7F1-D738-6F375828B248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55" creationId="{F0E6C9AF-F0C3-740A-292D-37ED906BD7E5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56" creationId="{171C86A5-2695-FA06-7778-F0E9AC98E639}"/>
          </ac:picMkLst>
        </pc:picChg>
        <pc:picChg chg="mod">
          <ac:chgData name="김 세진" userId="edfb18fd924acb42" providerId="LiveId" clId="{2141241A-F259-4656-B482-A60A154589B4}" dt="2023-12-05T17:01:21.336" v="73"/>
          <ac:picMkLst>
            <pc:docMk/>
            <pc:sldMk cId="0" sldId="256"/>
            <ac:picMk id="56" creationId="{D7BD5C9A-AC02-CC3A-0D76-4D0B0338EBA6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58" creationId="{E6200A67-EAF8-DA3E-B12C-F5A1976C34FA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59" creationId="{104B4FFA-897B-BB99-AA3F-5D1BA1358FD7}"/>
          </ac:picMkLst>
        </pc:picChg>
        <pc:picChg chg="mod">
          <ac:chgData name="김 세진" userId="edfb18fd924acb42" providerId="LiveId" clId="{2141241A-F259-4656-B482-A60A154589B4}" dt="2023-12-05T17:01:21.336" v="73"/>
          <ac:picMkLst>
            <pc:docMk/>
            <pc:sldMk cId="0" sldId="256"/>
            <ac:picMk id="61" creationId="{1237FFC5-3F1D-CBFC-EDAD-6F297AEAD239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61" creationId="{19D40941-D7AD-E9F3-FC13-B4147A56BB66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62" creationId="{EEB35D1A-810B-567B-69DC-333877462C98}"/>
          </ac:picMkLst>
        </pc:picChg>
        <pc:picChg chg="mod">
          <ac:chgData name="김 세진" userId="edfb18fd924acb42" providerId="LiveId" clId="{2141241A-F259-4656-B482-A60A154589B4}" dt="2023-12-05T17:01:23.284" v="74"/>
          <ac:picMkLst>
            <pc:docMk/>
            <pc:sldMk cId="0" sldId="256"/>
            <ac:picMk id="63" creationId="{1BB9F687-042C-AB63-3E60-7B302065C191}"/>
          </ac:picMkLst>
        </pc:picChg>
        <pc:picChg chg="mod">
          <ac:chgData name="김 세진" userId="edfb18fd924acb42" providerId="LiveId" clId="{2141241A-F259-4656-B482-A60A154589B4}" dt="2023-12-05T17:02:21.180" v="88" actId="1076"/>
          <ac:picMkLst>
            <pc:docMk/>
            <pc:sldMk cId="0" sldId="256"/>
            <ac:picMk id="960" creationId="{BB931F2E-3ABC-DEB8-F842-4C46B9FECC32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960" creationId="{CDCA0791-1A72-F437-8CB2-F8597980E996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961" creationId="{ADA1DB34-4D04-98F2-ACB7-9C4BCB1C0235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964" creationId="{B458D231-EB1E-3FF8-31E6-1066E7D8D6C6}"/>
          </ac:picMkLst>
        </pc:picChg>
        <pc:picChg chg="mod">
          <ac:chgData name="김 세진" userId="edfb18fd924acb42" providerId="LiveId" clId="{2141241A-F259-4656-B482-A60A154589B4}" dt="2023-12-05T17:33:51.333" v="115"/>
          <ac:picMkLst>
            <pc:docMk/>
            <pc:sldMk cId="0" sldId="256"/>
            <ac:picMk id="965" creationId="{BFB7DC0A-A9B1-5D3B-3695-373C4F99672C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0" creationId="{DA7DB3A1-1865-979B-105A-37251A781DA0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1" creationId="{AE3F29F3-7097-2F8F-E099-76678007EA2A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5" creationId="{5D83A662-06C9-56B6-83FF-344EE77FAA33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6" creationId="{889EB370-8A17-DADE-0DF1-FE6FDE67A824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8" creationId="{A6721F64-D402-5C1B-CA64-3CE1CF84CD1F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79" creationId="{77BBF022-A1E4-4353-8CC5-6B4819B6C5F6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1" creationId="{91DEDD58-7E11-A632-A9E8-5432CA62C9AA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2" creationId="{43BE0563-82E7-6072-8B61-F3A9EE65ABAF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4" creationId="{D9FBD70B-79FE-ECC2-DA43-5B161519CB88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5" creationId="{3BBDAD9E-CA71-3950-E548-BE921B0EA3C2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7" creationId="{88A4E059-912E-37E0-42F0-9936196B0DE5}"/>
          </ac:picMkLst>
        </pc:picChg>
        <pc:picChg chg="mod">
          <ac:chgData name="김 세진" userId="edfb18fd924acb42" providerId="LiveId" clId="{2141241A-F259-4656-B482-A60A154589B4}" dt="2023-12-05T17:34:46.619" v="121"/>
          <ac:picMkLst>
            <pc:docMk/>
            <pc:sldMk cId="0" sldId="256"/>
            <ac:picMk id="988" creationId="{8841BCAB-9EFB-68A0-A116-8A04A7E17716}"/>
          </ac:picMkLst>
        </pc:picChg>
        <pc:cxnChg chg="del">
          <ac:chgData name="김 세진" userId="edfb18fd924acb42" providerId="LiveId" clId="{2141241A-F259-4656-B482-A60A154589B4}" dt="2023-12-05T16:53:00.562" v="56" actId="478"/>
          <ac:cxnSpMkLst>
            <pc:docMk/>
            <pc:sldMk cId="0" sldId="256"/>
            <ac:cxnSpMk id="23" creationId="{55A16FC4-B432-E596-40AA-3B5A30C03EDF}"/>
          </ac:cxnSpMkLst>
        </pc:cxnChg>
      </pc:sldChg>
    </pc:docChg>
  </pc:docChgLst>
  <pc:docChgLst>
    <pc:chgData name="Justin Kim" userId="b3fd04104af5cb77" providerId="LiveId" clId="{9A93B3A5-1C3B-4F91-BD88-6B6501A90A26}"/>
    <pc:docChg chg="undo custSel delSld modSld">
      <pc:chgData name="Justin Kim" userId="b3fd04104af5cb77" providerId="LiveId" clId="{9A93B3A5-1C3B-4F91-BD88-6B6501A90A26}" dt="2023-12-05T18:52:10.177" v="1630" actId="12"/>
      <pc:docMkLst>
        <pc:docMk/>
      </pc:docMkLst>
      <pc:sldChg chg="addSp delSp modSp mod">
        <pc:chgData name="Justin Kim" userId="b3fd04104af5cb77" providerId="LiveId" clId="{9A93B3A5-1C3B-4F91-BD88-6B6501A90A26}" dt="2023-12-05T18:52:10.177" v="1630" actId="12"/>
        <pc:sldMkLst>
          <pc:docMk/>
          <pc:sldMk cId="0" sldId="256"/>
        </pc:sldMkLst>
        <pc:spChg chg="mod">
          <ac:chgData name="Justin Kim" userId="b3fd04104af5cb77" providerId="LiveId" clId="{9A93B3A5-1C3B-4F91-BD88-6B6501A90A26}" dt="2023-12-05T17:30:51.035" v="1507" actId="1076"/>
          <ac:spMkLst>
            <pc:docMk/>
            <pc:sldMk cId="0" sldId="256"/>
            <ac:spMk id="2" creationId="{26544B4B-A935-1CB6-856B-4846FAE24B14}"/>
          </ac:spMkLst>
        </pc:spChg>
        <pc:spChg chg="add mod">
          <ac:chgData name="Justin Kim" userId="b3fd04104af5cb77" providerId="LiveId" clId="{9A93B3A5-1C3B-4F91-BD88-6B6501A90A26}" dt="2023-12-05T11:50:49.277" v="306" actId="34135"/>
          <ac:spMkLst>
            <pc:docMk/>
            <pc:sldMk cId="0" sldId="256"/>
            <ac:spMk id="5" creationId="{C5D75350-8ED6-2E01-A1FD-1D1201AAF44C}"/>
          </ac:spMkLst>
        </pc:spChg>
        <pc:spChg chg="add mod">
          <ac:chgData name="Justin Kim" userId="b3fd04104af5cb77" providerId="LiveId" clId="{9A93B3A5-1C3B-4F91-BD88-6B6501A90A26}" dt="2023-12-05T11:50:49.277" v="306" actId="34135"/>
          <ac:spMkLst>
            <pc:docMk/>
            <pc:sldMk cId="0" sldId="256"/>
            <ac:spMk id="6" creationId="{224D7733-8791-D36F-74CD-97D0B78B9D04}"/>
          </ac:spMkLst>
        </pc:spChg>
        <pc:spChg chg="add mod">
          <ac:chgData name="Justin Kim" userId="b3fd04104af5cb77" providerId="LiveId" clId="{9A93B3A5-1C3B-4F91-BD88-6B6501A90A26}" dt="2023-12-05T11:50:49.277" v="306" actId="34135"/>
          <ac:spMkLst>
            <pc:docMk/>
            <pc:sldMk cId="0" sldId="256"/>
            <ac:spMk id="8" creationId="{DB860AE2-9B3E-8B4F-9F4A-F66D0CA7018A}"/>
          </ac:spMkLst>
        </pc:spChg>
        <pc:spChg chg="add mod">
          <ac:chgData name="Justin Kim" userId="b3fd04104af5cb77" providerId="LiveId" clId="{9A93B3A5-1C3B-4F91-BD88-6B6501A90A26}" dt="2023-12-05T11:50:55.548" v="307" actId="34135"/>
          <ac:spMkLst>
            <pc:docMk/>
            <pc:sldMk cId="0" sldId="256"/>
            <ac:spMk id="10" creationId="{B3E1B8A3-EF17-7178-514F-7037495C656D}"/>
          </ac:spMkLst>
        </pc:spChg>
        <pc:spChg chg="mod">
          <ac:chgData name="Justin Kim" userId="b3fd04104af5cb77" providerId="LiveId" clId="{9A93B3A5-1C3B-4F91-BD88-6B6501A90A26}" dt="2023-12-05T11:48:10.822" v="296" actId="34135"/>
          <ac:spMkLst>
            <pc:docMk/>
            <pc:sldMk cId="0" sldId="256"/>
            <ac:spMk id="11" creationId="{00000000-0000-0000-0000-000000000000}"/>
          </ac:spMkLst>
        </pc:spChg>
        <pc:spChg chg="add mod">
          <ac:chgData name="Justin Kim" userId="b3fd04104af5cb77" providerId="LiveId" clId="{9A93B3A5-1C3B-4F91-BD88-6B6501A90A26}" dt="2023-12-05T11:47:16.775" v="214" actId="571"/>
          <ac:spMkLst>
            <pc:docMk/>
            <pc:sldMk cId="0" sldId="256"/>
            <ac:spMk id="15" creationId="{14007F90-EE10-C818-E20A-0DC7B1EB42F0}"/>
          </ac:spMkLst>
        </pc:spChg>
        <pc:spChg chg="mod">
          <ac:chgData name="Justin Kim" userId="b3fd04104af5cb77" providerId="LiveId" clId="{9A93B3A5-1C3B-4F91-BD88-6B6501A90A26}" dt="2023-12-05T17:28:55.803" v="1503" actId="1076"/>
          <ac:spMkLst>
            <pc:docMk/>
            <pc:sldMk cId="0" sldId="256"/>
            <ac:spMk id="15" creationId="{D428E750-690C-4CCD-237F-EFD1D4C9AE4A}"/>
          </ac:spMkLst>
        </pc:spChg>
        <pc:spChg chg="add mod">
          <ac:chgData name="Justin Kim" userId="b3fd04104af5cb77" providerId="LiveId" clId="{9A93B3A5-1C3B-4F91-BD88-6B6501A90A26}" dt="2023-12-05T11:47:20.728" v="216" actId="571"/>
          <ac:spMkLst>
            <pc:docMk/>
            <pc:sldMk cId="0" sldId="256"/>
            <ac:spMk id="20" creationId="{7FDBA391-EF46-80F9-F962-6DA9AED962CE}"/>
          </ac:spMkLst>
        </pc:spChg>
        <pc:spChg chg="add mod">
          <ac:chgData name="Justin Kim" userId="b3fd04104af5cb77" providerId="LiveId" clId="{9A93B3A5-1C3B-4F91-BD88-6B6501A90A26}" dt="2023-12-05T11:50:55.548" v="307" actId="34135"/>
          <ac:spMkLst>
            <pc:docMk/>
            <pc:sldMk cId="0" sldId="256"/>
            <ac:spMk id="21" creationId="{29856AA6-7C8D-0401-A0FB-F795F5AA0FC7}"/>
          </ac:spMkLst>
        </pc:spChg>
        <pc:spChg chg="add del mod">
          <ac:chgData name="Justin Kim" userId="b3fd04104af5cb77" providerId="LiveId" clId="{9A93B3A5-1C3B-4F91-BD88-6B6501A90A26}" dt="2023-12-05T14:36:27.597" v="1086" actId="478"/>
          <ac:spMkLst>
            <pc:docMk/>
            <pc:sldMk cId="0" sldId="256"/>
            <ac:spMk id="23" creationId="{1BC538FF-9588-F610-72AB-ABC8E87006C5}"/>
          </ac:spMkLst>
        </pc:spChg>
        <pc:spChg chg="add mod">
          <ac:chgData name="Justin Kim" userId="b3fd04104af5cb77" providerId="LiveId" clId="{9A93B3A5-1C3B-4F91-BD88-6B6501A90A26}" dt="2023-12-05T16:53:22.821" v="1281" actId="12"/>
          <ac:spMkLst>
            <pc:docMk/>
            <pc:sldMk cId="0" sldId="256"/>
            <ac:spMk id="24" creationId="{32BE885F-5E7C-6A09-684F-988B11A51D6C}"/>
          </ac:spMkLst>
        </pc:spChg>
        <pc:spChg chg="add del mod">
          <ac:chgData name="Justin Kim" userId="b3fd04104af5cb77" providerId="LiveId" clId="{9A93B3A5-1C3B-4F91-BD88-6B6501A90A26}" dt="2023-12-05T14:08:29.911" v="686" actId="478"/>
          <ac:spMkLst>
            <pc:docMk/>
            <pc:sldMk cId="0" sldId="256"/>
            <ac:spMk id="26" creationId="{962F6151-5F5D-C01D-4B80-F276FD75B8E4}"/>
          </ac:spMkLst>
        </pc:spChg>
        <pc:spChg chg="add mod">
          <ac:chgData name="Justin Kim" userId="b3fd04104af5cb77" providerId="LiveId" clId="{9A93B3A5-1C3B-4F91-BD88-6B6501A90A26}" dt="2023-12-05T16:35:20.997" v="1158" actId="1076"/>
          <ac:spMkLst>
            <pc:docMk/>
            <pc:sldMk cId="0" sldId="256"/>
            <ac:spMk id="26" creationId="{DF25CF39-DC0E-10B6-5F8D-D63E5D6D1B07}"/>
          </ac:spMkLst>
        </pc:spChg>
        <pc:spChg chg="add mod">
          <ac:chgData name="Justin Kim" userId="b3fd04104af5cb77" providerId="LiveId" clId="{9A93B3A5-1C3B-4F91-BD88-6B6501A90A26}" dt="2023-12-05T16:50:30.464" v="1261" actId="1037"/>
          <ac:spMkLst>
            <pc:docMk/>
            <pc:sldMk cId="0" sldId="256"/>
            <ac:spMk id="27" creationId="{1CF2DF96-1CF0-EA5F-1408-E420C6F76DDA}"/>
          </ac:spMkLst>
        </pc:spChg>
        <pc:spChg chg="add mod">
          <ac:chgData name="Justin Kim" userId="b3fd04104af5cb77" providerId="LiveId" clId="{9A93B3A5-1C3B-4F91-BD88-6B6501A90A26}" dt="2023-12-05T13:04:50.889" v="410" actId="571"/>
          <ac:spMkLst>
            <pc:docMk/>
            <pc:sldMk cId="0" sldId="256"/>
            <ac:spMk id="27" creationId="{2B307ABB-06D1-65DC-7AE8-7B7B32539789}"/>
          </ac:spMkLst>
        </pc:spChg>
        <pc:spChg chg="add del mod">
          <ac:chgData name="Justin Kim" userId="b3fd04104af5cb77" providerId="LiveId" clId="{9A93B3A5-1C3B-4F91-BD88-6B6501A90A26}" dt="2023-12-05T14:08:29.911" v="686" actId="478"/>
          <ac:spMkLst>
            <pc:docMk/>
            <pc:sldMk cId="0" sldId="256"/>
            <ac:spMk id="29" creationId="{BB305D52-7428-48A5-B09A-640B9A7BD0AF}"/>
          </ac:spMkLst>
        </pc:spChg>
        <pc:spChg chg="add mod">
          <ac:chgData name="Justin Kim" userId="b3fd04104af5cb77" providerId="LiveId" clId="{9A93B3A5-1C3B-4F91-BD88-6B6501A90A26}" dt="2023-12-05T17:22:03.052" v="1468" actId="1076"/>
          <ac:spMkLst>
            <pc:docMk/>
            <pc:sldMk cId="0" sldId="256"/>
            <ac:spMk id="29" creationId="{FD92595D-E771-A5D6-6F08-18093F305D3C}"/>
          </ac:spMkLst>
        </pc:spChg>
        <pc:spChg chg="add del mod">
          <ac:chgData name="Justin Kim" userId="b3fd04104af5cb77" providerId="LiveId" clId="{9A93B3A5-1C3B-4F91-BD88-6B6501A90A26}" dt="2023-12-05T13:55:27.356" v="659" actId="478"/>
          <ac:spMkLst>
            <pc:docMk/>
            <pc:sldMk cId="0" sldId="256"/>
            <ac:spMk id="30" creationId="{16AA4B5F-E330-757A-BCA3-76A2CB3DC5EA}"/>
          </ac:spMkLst>
        </pc:spChg>
        <pc:spChg chg="add mod">
          <ac:chgData name="Justin Kim" userId="b3fd04104af5cb77" providerId="LiveId" clId="{9A93B3A5-1C3B-4F91-BD88-6B6501A90A26}" dt="2023-12-05T18:52:03.777" v="1622" actId="12"/>
          <ac:spMkLst>
            <pc:docMk/>
            <pc:sldMk cId="0" sldId="256"/>
            <ac:spMk id="32" creationId="{ECF82807-87A1-850D-9C37-53434A192930}"/>
          </ac:spMkLst>
        </pc:spChg>
        <pc:spChg chg="mod">
          <ac:chgData name="Justin Kim" userId="b3fd04104af5cb77" providerId="LiveId" clId="{9A93B3A5-1C3B-4F91-BD88-6B6501A90A26}" dt="2023-12-05T11:50:49.277" v="306" actId="34135"/>
          <ac:spMkLst>
            <pc:docMk/>
            <pc:sldMk cId="0" sldId="256"/>
            <ac:spMk id="33" creationId="{00000000-0000-0000-0000-000000000000}"/>
          </ac:spMkLst>
        </pc:spChg>
        <pc:spChg chg="mod">
          <ac:chgData name="Justin Kim" userId="b3fd04104af5cb77" providerId="LiveId" clId="{9A93B3A5-1C3B-4F91-BD88-6B6501A90A26}" dt="2023-12-05T11:52:35.649" v="320" actId="34135"/>
          <ac:spMkLst>
            <pc:docMk/>
            <pc:sldMk cId="0" sldId="256"/>
            <ac:spMk id="34" creationId="{00000000-0000-0000-0000-000000000000}"/>
          </ac:spMkLst>
        </pc:spChg>
        <pc:spChg chg="mod">
          <ac:chgData name="Justin Kim" userId="b3fd04104af5cb77" providerId="LiveId" clId="{9A93B3A5-1C3B-4F91-BD88-6B6501A90A26}" dt="2023-12-05T11:50:49.277" v="306" actId="34135"/>
          <ac:spMkLst>
            <pc:docMk/>
            <pc:sldMk cId="0" sldId="256"/>
            <ac:spMk id="35" creationId="{00000000-0000-0000-0000-000000000000}"/>
          </ac:spMkLst>
        </pc:spChg>
        <pc:spChg chg="mod">
          <ac:chgData name="Justin Kim" userId="b3fd04104af5cb77" providerId="LiveId" clId="{9A93B3A5-1C3B-4F91-BD88-6B6501A90A26}" dt="2023-12-05T11:50:55.548" v="307" actId="34135"/>
          <ac:spMkLst>
            <pc:docMk/>
            <pc:sldMk cId="0" sldId="256"/>
            <ac:spMk id="36" creationId="{00000000-0000-0000-0000-000000000000}"/>
          </ac:spMkLst>
        </pc:spChg>
        <pc:spChg chg="mod">
          <ac:chgData name="Justin Kim" userId="b3fd04104af5cb77" providerId="LiveId" clId="{9A93B3A5-1C3B-4F91-BD88-6B6501A90A26}" dt="2023-12-05T11:50:55.548" v="307" actId="34135"/>
          <ac:spMkLst>
            <pc:docMk/>
            <pc:sldMk cId="0" sldId="256"/>
            <ac:spMk id="37" creationId="{00000000-0000-0000-0000-000000000000}"/>
          </ac:spMkLst>
        </pc:spChg>
        <pc:spChg chg="mod">
          <ac:chgData name="Justin Kim" userId="b3fd04104af5cb77" providerId="LiveId" clId="{9A93B3A5-1C3B-4F91-BD88-6B6501A90A26}" dt="2023-12-05T17:28:49.979" v="1502" actId="1076"/>
          <ac:spMkLst>
            <pc:docMk/>
            <pc:sldMk cId="0" sldId="256"/>
            <ac:spMk id="38" creationId="{00000000-0000-0000-0000-000000000000}"/>
          </ac:spMkLst>
        </pc:spChg>
        <pc:spChg chg="mod">
          <ac:chgData name="Justin Kim" userId="b3fd04104af5cb77" providerId="LiveId" clId="{9A93B3A5-1C3B-4F91-BD88-6B6501A90A26}" dt="2023-12-05T17:32:42.907" v="1508" actId="1076"/>
          <ac:spMkLst>
            <pc:docMk/>
            <pc:sldMk cId="0" sldId="256"/>
            <ac:spMk id="39" creationId="{00000000-0000-0000-0000-000000000000}"/>
          </ac:spMkLst>
        </pc:spChg>
        <pc:spChg chg="del mod">
          <ac:chgData name="Justin Kim" userId="b3fd04104af5cb77" providerId="LiveId" clId="{9A93B3A5-1C3B-4F91-BD88-6B6501A90A26}" dt="2023-12-05T16:48:10.388" v="1224" actId="21"/>
          <ac:spMkLst>
            <pc:docMk/>
            <pc:sldMk cId="0" sldId="256"/>
            <ac:spMk id="40" creationId="{00000000-0000-0000-0000-000000000000}"/>
          </ac:spMkLst>
        </pc:spChg>
        <pc:spChg chg="mod">
          <ac:chgData name="Justin Kim" userId="b3fd04104af5cb77" providerId="LiveId" clId="{9A93B3A5-1C3B-4F91-BD88-6B6501A90A26}" dt="2023-12-05T16:51:04.251" v="1268" actId="1076"/>
          <ac:spMkLst>
            <pc:docMk/>
            <pc:sldMk cId="0" sldId="256"/>
            <ac:spMk id="41" creationId="{00000000-0000-0000-0000-000000000000}"/>
          </ac:spMkLst>
        </pc:spChg>
        <pc:spChg chg="add mod">
          <ac:chgData name="Justin Kim" userId="b3fd04104af5cb77" providerId="LiveId" clId="{9A93B3A5-1C3B-4F91-BD88-6B6501A90A26}" dt="2023-12-05T18:52:07.188" v="1626" actId="12"/>
          <ac:spMkLst>
            <pc:docMk/>
            <pc:sldMk cId="0" sldId="256"/>
            <ac:spMk id="42" creationId="{1F34CA87-DFCE-E523-4B43-DD13FF38698B}"/>
          </ac:spMkLst>
        </pc:spChg>
        <pc:spChg chg="add mod">
          <ac:chgData name="Justin Kim" userId="b3fd04104af5cb77" providerId="LiveId" clId="{9A93B3A5-1C3B-4F91-BD88-6B6501A90A26}" dt="2023-12-05T18:52:10.177" v="1630" actId="12"/>
          <ac:spMkLst>
            <pc:docMk/>
            <pc:sldMk cId="0" sldId="256"/>
            <ac:spMk id="43" creationId="{AFC4300A-1C2C-ACB4-98F6-B0B8D5A23C93}"/>
          </ac:spMkLst>
        </pc:spChg>
        <pc:spChg chg="add del mod">
          <ac:chgData name="Justin Kim" userId="b3fd04104af5cb77" providerId="LiveId" clId="{9A93B3A5-1C3B-4F91-BD88-6B6501A90A26}" dt="2023-12-05T17:32:42.907" v="1508" actId="1076"/>
          <ac:spMkLst>
            <pc:docMk/>
            <pc:sldMk cId="0" sldId="256"/>
            <ac:spMk id="44" creationId="{41602161-317D-1CA8-656D-CAA3CE5C6F2D}"/>
          </ac:spMkLst>
        </pc:spChg>
        <pc:spChg chg="add del mod">
          <ac:chgData name="Justin Kim" userId="b3fd04104af5cb77" providerId="LiveId" clId="{9A93B3A5-1C3B-4F91-BD88-6B6501A90A26}" dt="2023-12-05T16:48:13.601" v="1226"/>
          <ac:spMkLst>
            <pc:docMk/>
            <pc:sldMk cId="0" sldId="256"/>
            <ac:spMk id="49" creationId="{10C3D22A-CA62-3451-5250-627A7E2ED0E7}"/>
          </ac:spMkLst>
        </pc:spChg>
        <pc:spChg chg="add mod">
          <ac:chgData name="Justin Kim" userId="b3fd04104af5cb77" providerId="LiveId" clId="{9A93B3A5-1C3B-4F91-BD88-6B6501A90A26}" dt="2023-12-05T17:33:21.940" v="1516" actId="1076"/>
          <ac:spMkLst>
            <pc:docMk/>
            <pc:sldMk cId="0" sldId="256"/>
            <ac:spMk id="52" creationId="{99C39A7A-09C1-6300-74AF-25630072D31B}"/>
          </ac:spMkLst>
        </pc:spChg>
        <pc:spChg chg="add mod">
          <ac:chgData name="Justin Kim" userId="b3fd04104af5cb77" providerId="LiveId" clId="{9A93B3A5-1C3B-4F91-BD88-6B6501A90A26}" dt="2023-12-05T17:02:31.203" v="1350" actId="571"/>
          <ac:spMkLst>
            <pc:docMk/>
            <pc:sldMk cId="0" sldId="256"/>
            <ac:spMk id="965" creationId="{3867A049-11B3-8ACA-651F-2FCC92E86A93}"/>
          </ac:spMkLst>
        </pc:spChg>
        <pc:spChg chg="add mod">
          <ac:chgData name="Justin Kim" userId="b3fd04104af5cb77" providerId="LiveId" clId="{9A93B3A5-1C3B-4F91-BD88-6B6501A90A26}" dt="2023-12-05T17:27:29.858" v="1501" actId="1038"/>
          <ac:spMkLst>
            <pc:docMk/>
            <pc:sldMk cId="0" sldId="256"/>
            <ac:spMk id="966" creationId="{6FB8F9AB-6FF9-6218-C4B1-E777838745B5}"/>
          </ac:spMkLst>
        </pc:spChg>
        <pc:spChg chg="add mod">
          <ac:chgData name="Justin Kim" userId="b3fd04104af5cb77" providerId="LiveId" clId="{9A93B3A5-1C3B-4F91-BD88-6B6501A90A26}" dt="2023-12-05T17:27:29.858" v="1501" actId="1038"/>
          <ac:spMkLst>
            <pc:docMk/>
            <pc:sldMk cId="0" sldId="256"/>
            <ac:spMk id="969" creationId="{BE689F61-1815-B41A-F948-E1709B94BE06}"/>
          </ac:spMkLst>
        </pc:spChg>
        <pc:spChg chg="add mod">
          <ac:chgData name="Justin Kim" userId="b3fd04104af5cb77" providerId="LiveId" clId="{9A93B3A5-1C3B-4F91-BD88-6B6501A90A26}" dt="2023-12-05T17:27:29.858" v="1501" actId="1038"/>
          <ac:spMkLst>
            <pc:docMk/>
            <pc:sldMk cId="0" sldId="256"/>
            <ac:spMk id="974" creationId="{3C7CCF8E-9C5D-7215-BFF1-E29333012B6E}"/>
          </ac:spMkLst>
        </pc:spChg>
        <pc:grpChg chg="add mod">
          <ac:chgData name="Justin Kim" userId="b3fd04104af5cb77" providerId="LiveId" clId="{9A93B3A5-1C3B-4F91-BD88-6B6501A90A26}" dt="2023-12-05T11:43:58.875" v="1" actId="571"/>
          <ac:grpSpMkLst>
            <pc:docMk/>
            <pc:sldMk cId="0" sldId="256"/>
            <ac:grpSpMk id="2" creationId="{9868C421-BBF2-EC1B-E964-A8FDFD232C58}"/>
          </ac:grpSpMkLst>
        </pc:grpChg>
        <pc:grpChg chg="add mod">
          <ac:chgData name="Justin Kim" userId="b3fd04104af5cb77" providerId="LiveId" clId="{9A93B3A5-1C3B-4F91-BD88-6B6501A90A26}" dt="2023-12-05T11:47:16.775" v="214" actId="571"/>
          <ac:grpSpMkLst>
            <pc:docMk/>
            <pc:sldMk cId="0" sldId="256"/>
            <ac:grpSpMk id="12" creationId="{8E9D0BAE-D027-61B8-A351-11F258BC8A3F}"/>
          </ac:grpSpMkLst>
        </pc:grpChg>
        <pc:grpChg chg="mod">
          <ac:chgData name="Justin Kim" userId="b3fd04104af5cb77" providerId="LiveId" clId="{9A93B3A5-1C3B-4F91-BD88-6B6501A90A26}" dt="2023-12-05T16:50:22.745" v="1258" actId="1076"/>
          <ac:grpSpMkLst>
            <pc:docMk/>
            <pc:sldMk cId="0" sldId="256"/>
            <ac:grpSpMk id="14" creationId="{82656DC7-B1D9-6BFB-A8A3-8E1894193A50}"/>
          </ac:grpSpMkLst>
        </pc:grpChg>
        <pc:grpChg chg="add mod">
          <ac:chgData name="Justin Kim" userId="b3fd04104af5cb77" providerId="LiveId" clId="{9A93B3A5-1C3B-4F91-BD88-6B6501A90A26}" dt="2023-12-05T11:47:20.728" v="216" actId="571"/>
          <ac:grpSpMkLst>
            <pc:docMk/>
            <pc:sldMk cId="0" sldId="256"/>
            <ac:grpSpMk id="17" creationId="{9B573870-4359-8B0D-5BF0-6C66A138EA3C}"/>
          </ac:grpSpMkLst>
        </pc:grpChg>
        <pc:grpChg chg="mod">
          <ac:chgData name="Justin Kim" userId="b3fd04104af5cb77" providerId="LiveId" clId="{9A93B3A5-1C3B-4F91-BD88-6B6501A90A26}" dt="2023-12-05T16:50:35.114" v="1262" actId="1076"/>
          <ac:grpSpMkLst>
            <pc:docMk/>
            <pc:sldMk cId="0" sldId="256"/>
            <ac:grpSpMk id="30" creationId="{C139CBE5-E696-89AA-8C9B-D3965A109C26}"/>
          </ac:grpSpMkLst>
        </pc:grpChg>
        <pc:grpChg chg="add del mod">
          <ac:chgData name="Justin Kim" userId="b3fd04104af5cb77" providerId="LiveId" clId="{9A93B3A5-1C3B-4F91-BD88-6B6501A90A26}" dt="2023-12-05T16:48:13.601" v="1226"/>
          <ac:grpSpMkLst>
            <pc:docMk/>
            <pc:sldMk cId="0" sldId="256"/>
            <ac:grpSpMk id="47" creationId="{7A957929-7F6A-CA37-B744-10F516606DA9}"/>
          </ac:grpSpMkLst>
        </pc:grpChg>
        <pc:grpChg chg="add mod">
          <ac:chgData name="Justin Kim" userId="b3fd04104af5cb77" providerId="LiveId" clId="{9A93B3A5-1C3B-4F91-BD88-6B6501A90A26}" dt="2023-12-05T18:26:00.630" v="1530" actId="1035"/>
          <ac:grpSpMkLst>
            <pc:docMk/>
            <pc:sldMk cId="0" sldId="256"/>
            <ac:grpSpMk id="50" creationId="{773F7747-F61A-B43A-9169-181FABA906AF}"/>
          </ac:grpSpMkLst>
        </pc:grpChg>
        <pc:grpChg chg="add mod">
          <ac:chgData name="Justin Kim" userId="b3fd04104af5cb77" providerId="LiveId" clId="{9A93B3A5-1C3B-4F91-BD88-6B6501A90A26}" dt="2023-12-05T17:02:31.203" v="1350" actId="571"/>
          <ac:grpSpMkLst>
            <pc:docMk/>
            <pc:sldMk cId="0" sldId="256"/>
            <ac:grpSpMk id="963" creationId="{1EA316A3-AB9A-33C3-83C7-162052B05540}"/>
          </ac:grpSpMkLst>
        </pc:grpChg>
        <pc:grpChg chg="mod">
          <ac:chgData name="Justin Kim" userId="b3fd04104af5cb77" providerId="LiveId" clId="{9A93B3A5-1C3B-4F91-BD88-6B6501A90A26}" dt="2023-12-05T11:48:05.566" v="293" actId="34135"/>
          <ac:grpSpMkLst>
            <pc:docMk/>
            <pc:sldMk cId="0" sldId="256"/>
            <ac:grpSpMk id="1001" creationId="{00000000-0000-0000-0000-000000000000}"/>
          </ac:grpSpMkLst>
        </pc:grpChg>
        <pc:grpChg chg="mod">
          <ac:chgData name="Justin Kim" userId="b3fd04104af5cb77" providerId="LiveId" clId="{9A93B3A5-1C3B-4F91-BD88-6B6501A90A26}" dt="2023-12-05T11:48:47.445" v="305" actId="34135"/>
          <ac:grpSpMkLst>
            <pc:docMk/>
            <pc:sldMk cId="0" sldId="256"/>
            <ac:grpSpMk id="1004" creationId="{00000000-0000-0000-0000-000000000000}"/>
          </ac:grpSpMkLst>
        </pc:grpChg>
        <pc:grpChg chg="mod">
          <ac:chgData name="Justin Kim" userId="b3fd04104af5cb77" providerId="LiveId" clId="{9A93B3A5-1C3B-4F91-BD88-6B6501A90A26}" dt="2023-12-05T11:48:15.121" v="297" actId="34135"/>
          <ac:grpSpMkLst>
            <pc:docMk/>
            <pc:sldMk cId="0" sldId="256"/>
            <ac:grpSpMk id="1005" creationId="{00000000-0000-0000-0000-000000000000}"/>
          </ac:grpSpMkLst>
        </pc:grpChg>
        <pc:grpChg chg="add del mod">
          <ac:chgData name="Justin Kim" userId="b3fd04104af5cb77" providerId="LiveId" clId="{9A93B3A5-1C3B-4F91-BD88-6B6501A90A26}" dt="2023-12-05T11:48:21.548" v="300" actId="34135"/>
          <ac:grpSpMkLst>
            <pc:docMk/>
            <pc:sldMk cId="0" sldId="256"/>
            <ac:grpSpMk id="1006" creationId="{00000000-0000-0000-0000-000000000000}"/>
          </ac:grpSpMkLst>
        </pc:grpChg>
        <pc:grpChg chg="mod">
          <ac:chgData name="Justin Kim" userId="b3fd04104af5cb77" providerId="LiveId" clId="{9A93B3A5-1C3B-4F91-BD88-6B6501A90A26}" dt="2023-12-05T17:28:49.979" v="1502" actId="1076"/>
          <ac:grpSpMkLst>
            <pc:docMk/>
            <pc:sldMk cId="0" sldId="256"/>
            <ac:grpSpMk id="1007" creationId="{00000000-0000-0000-0000-000000000000}"/>
          </ac:grpSpMkLst>
        </pc:grpChg>
        <pc:grpChg chg="mod">
          <ac:chgData name="Justin Kim" userId="b3fd04104af5cb77" providerId="LiveId" clId="{9A93B3A5-1C3B-4F91-BD88-6B6501A90A26}" dt="2023-12-05T17:32:42.907" v="1508" actId="1076"/>
          <ac:grpSpMkLst>
            <pc:docMk/>
            <pc:sldMk cId="0" sldId="256"/>
            <ac:grpSpMk id="1008" creationId="{00000000-0000-0000-0000-000000000000}"/>
          </ac:grpSpMkLst>
        </pc:grpChg>
        <pc:grpChg chg="mod">
          <ac:chgData name="Justin Kim" userId="b3fd04104af5cb77" providerId="LiveId" clId="{9A93B3A5-1C3B-4F91-BD88-6B6501A90A26}" dt="2023-12-05T16:51:04.251" v="1268" actId="1076"/>
          <ac:grpSpMkLst>
            <pc:docMk/>
            <pc:sldMk cId="0" sldId="256"/>
            <ac:grpSpMk id="1009" creationId="{00000000-0000-0000-0000-000000000000}"/>
          </ac:grpSpMkLst>
        </pc:grpChg>
        <pc:grpChg chg="del mod">
          <ac:chgData name="Justin Kim" userId="b3fd04104af5cb77" providerId="LiveId" clId="{9A93B3A5-1C3B-4F91-BD88-6B6501A90A26}" dt="2023-12-05T16:48:10.388" v="1224" actId="21"/>
          <ac:grpSpMkLst>
            <pc:docMk/>
            <pc:sldMk cId="0" sldId="256"/>
            <ac:grpSpMk id="1010" creationId="{00000000-0000-0000-0000-000000000000}"/>
          </ac:grpSpMkLst>
        </pc:grpChg>
        <pc:picChg chg="mod">
          <ac:chgData name="Justin Kim" userId="b3fd04104af5cb77" providerId="LiveId" clId="{9A93B3A5-1C3B-4F91-BD88-6B6501A90A26}" dt="2023-12-05T11:48:05.566" v="293" actId="34135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Justin Kim" userId="b3fd04104af5cb77" providerId="LiveId" clId="{9A93B3A5-1C3B-4F91-BD88-6B6501A90A26}" dt="2023-12-05T11:43:58.875" v="1" actId="571"/>
          <ac:picMkLst>
            <pc:docMk/>
            <pc:sldMk cId="0" sldId="256"/>
            <ac:picMk id="4" creationId="{EF59776E-F579-7366-B31A-117B21F93C2A}"/>
          </ac:picMkLst>
        </pc:picChg>
        <pc:picChg chg="mod">
          <ac:chgData name="Justin Kim" userId="b3fd04104af5cb77" providerId="LiveId" clId="{9A93B3A5-1C3B-4F91-BD88-6B6501A90A26}" dt="2023-12-05T17:33:28.763" v="1517" actId="1076"/>
          <ac:picMkLst>
            <pc:docMk/>
            <pc:sldMk cId="0" sldId="256"/>
            <ac:picMk id="4" creationId="{F8BAFBD5-654E-0D33-F2B8-ECD3E9796760}"/>
          </ac:picMkLst>
        </pc:picChg>
        <pc:picChg chg="mod">
          <ac:chgData name="Justin Kim" userId="b3fd04104af5cb77" providerId="LiveId" clId="{9A93B3A5-1C3B-4F91-BD88-6B6501A90A26}" dt="2023-12-05T17:33:01.662" v="1512" actId="1036"/>
          <ac:picMkLst>
            <pc:docMk/>
            <pc:sldMk cId="0" sldId="256"/>
            <ac:picMk id="12" creationId="{7B325D6E-07A0-672C-9B14-069213554D1D}"/>
          </ac:picMkLst>
        </pc:picChg>
        <pc:picChg chg="mod">
          <ac:chgData name="Justin Kim" userId="b3fd04104af5cb77" providerId="LiveId" clId="{9A93B3A5-1C3B-4F91-BD88-6B6501A90A26}" dt="2023-12-05T11:48:47.445" v="305" actId="34135"/>
          <ac:picMkLst>
            <pc:docMk/>
            <pc:sldMk cId="0" sldId="256"/>
            <ac:picMk id="13" creationId="{00000000-0000-0000-0000-000000000000}"/>
          </ac:picMkLst>
        </pc:picChg>
        <pc:picChg chg="mod">
          <ac:chgData name="Justin Kim" userId="b3fd04104af5cb77" providerId="LiveId" clId="{9A93B3A5-1C3B-4F91-BD88-6B6501A90A26}" dt="2023-12-05T11:47:16.775" v="214" actId="571"/>
          <ac:picMkLst>
            <pc:docMk/>
            <pc:sldMk cId="0" sldId="256"/>
            <ac:picMk id="14" creationId="{5E9D8AD6-D375-22CC-E5D7-C0C081AB10BD}"/>
          </ac:picMkLst>
        </pc:picChg>
        <pc:picChg chg="mod">
          <ac:chgData name="Justin Kim" userId="b3fd04104af5cb77" providerId="LiveId" clId="{9A93B3A5-1C3B-4F91-BD88-6B6501A90A26}" dt="2023-12-05T18:51:34.673" v="1618" actId="1440"/>
          <ac:picMkLst>
            <pc:docMk/>
            <pc:sldMk cId="0" sldId="256"/>
            <ac:picMk id="14" creationId="{D1EA1ACB-F892-7329-B467-35AAD970355D}"/>
          </ac:picMkLst>
        </pc:picChg>
        <pc:picChg chg="mod">
          <ac:chgData name="Justin Kim" userId="b3fd04104af5cb77" providerId="LiveId" clId="{9A93B3A5-1C3B-4F91-BD88-6B6501A90A26}" dt="2023-12-05T11:48:15.121" v="297" actId="34135"/>
          <ac:picMkLst>
            <pc:docMk/>
            <pc:sldMk cId="0" sldId="256"/>
            <ac:picMk id="16" creationId="{00000000-0000-0000-0000-000000000000}"/>
          </ac:picMkLst>
        </pc:picChg>
        <pc:picChg chg="add mod">
          <ac:chgData name="Justin Kim" userId="b3fd04104af5cb77" providerId="LiveId" clId="{9A93B3A5-1C3B-4F91-BD88-6B6501A90A26}" dt="2023-12-05T17:27:29.858" v="1501" actId="1038"/>
          <ac:picMkLst>
            <pc:docMk/>
            <pc:sldMk cId="0" sldId="256"/>
            <ac:picMk id="18" creationId="{30C2DD1D-08CB-5631-E3BB-4F23FCD2211C}"/>
          </ac:picMkLst>
        </pc:picChg>
        <pc:picChg chg="mod">
          <ac:chgData name="Justin Kim" userId="b3fd04104af5cb77" providerId="LiveId" clId="{9A93B3A5-1C3B-4F91-BD88-6B6501A90A26}" dt="2023-12-05T11:47:20.728" v="216" actId="571"/>
          <ac:picMkLst>
            <pc:docMk/>
            <pc:sldMk cId="0" sldId="256"/>
            <ac:picMk id="18" creationId="{B30BA090-D768-5915-9C8C-3D98B4954922}"/>
          </ac:picMkLst>
        </pc:picChg>
        <pc:picChg chg="mod">
          <ac:chgData name="Justin Kim" userId="b3fd04104af5cb77" providerId="LiveId" clId="{9A93B3A5-1C3B-4F91-BD88-6B6501A90A26}" dt="2023-12-05T11:48:21.548" v="300" actId="34135"/>
          <ac:picMkLst>
            <pc:docMk/>
            <pc:sldMk cId="0" sldId="256"/>
            <ac:picMk id="19" creationId="{00000000-0000-0000-0000-000000000000}"/>
          </ac:picMkLst>
        </pc:picChg>
        <pc:picChg chg="mod">
          <ac:chgData name="Justin Kim" userId="b3fd04104af5cb77" providerId="LiveId" clId="{9A93B3A5-1C3B-4F91-BD88-6B6501A90A26}" dt="2023-12-05T18:51:34.673" v="1618" actId="1440"/>
          <ac:picMkLst>
            <pc:docMk/>
            <pc:sldMk cId="0" sldId="256"/>
            <ac:picMk id="20" creationId="{F6085823-12E2-8182-7793-A8EA07ABAA20}"/>
          </ac:picMkLst>
        </pc:picChg>
        <pc:picChg chg="mod">
          <ac:chgData name="Justin Kim" userId="b3fd04104af5cb77" providerId="LiveId" clId="{9A93B3A5-1C3B-4F91-BD88-6B6501A90A26}" dt="2023-12-05T16:48:12.249" v="1225"/>
          <ac:picMkLst>
            <pc:docMk/>
            <pc:sldMk cId="0" sldId="256"/>
            <ac:picMk id="48" creationId="{836872BA-FEDB-FC8A-055D-A2EAED08496E}"/>
          </ac:picMkLst>
        </pc:picChg>
        <pc:picChg chg="mod">
          <ac:chgData name="Justin Kim" userId="b3fd04104af5cb77" providerId="LiveId" clId="{9A93B3A5-1C3B-4F91-BD88-6B6501A90A26}" dt="2023-12-05T16:48:15.330" v="1227"/>
          <ac:picMkLst>
            <pc:docMk/>
            <pc:sldMk cId="0" sldId="256"/>
            <ac:picMk id="51" creationId="{25C866A2-0F2E-0318-9239-4718726350BD}"/>
          </ac:picMkLst>
        </pc:picChg>
        <pc:picChg chg="add mod">
          <ac:chgData name="Justin Kim" userId="b3fd04104af5cb77" providerId="LiveId" clId="{9A93B3A5-1C3B-4F91-BD88-6B6501A90A26}" dt="2023-12-05T16:59:02.881" v="1297" actId="571"/>
          <ac:picMkLst>
            <pc:docMk/>
            <pc:sldMk cId="0" sldId="256"/>
            <ac:picMk id="57" creationId="{8E813953-9B13-CD74-ABD5-5300B6AC9E71}"/>
          </ac:picMkLst>
        </pc:picChg>
        <pc:picChg chg="add del mod">
          <ac:chgData name="Justin Kim" userId="b3fd04104af5cb77" providerId="LiveId" clId="{9A93B3A5-1C3B-4F91-BD88-6B6501A90A26}" dt="2023-12-05T17:01:33.916" v="1323" actId="478"/>
          <ac:picMkLst>
            <pc:docMk/>
            <pc:sldMk cId="0" sldId="256"/>
            <ac:picMk id="58" creationId="{B4CB7490-9E13-9D16-AC81-ED43FB2BF41A}"/>
          </ac:picMkLst>
        </pc:picChg>
        <pc:picChg chg="add del mod">
          <ac:chgData name="Justin Kim" userId="b3fd04104af5cb77" providerId="LiveId" clId="{9A93B3A5-1C3B-4F91-BD88-6B6501A90A26}" dt="2023-12-05T17:01:33.708" v="1322" actId="478"/>
          <ac:picMkLst>
            <pc:docMk/>
            <pc:sldMk cId="0" sldId="256"/>
            <ac:picMk id="59" creationId="{F861B8AC-1F63-0701-AF12-0ABE91A46429}"/>
          </ac:picMkLst>
        </pc:picChg>
        <pc:picChg chg="add del mod">
          <ac:chgData name="Justin Kim" userId="b3fd04104af5cb77" providerId="LiveId" clId="{9A93B3A5-1C3B-4F91-BD88-6B6501A90A26}" dt="2023-12-05T17:00:22.699" v="1321" actId="478"/>
          <ac:picMkLst>
            <pc:docMk/>
            <pc:sldMk cId="0" sldId="256"/>
            <ac:picMk id="60" creationId="{67F4D8D5-1792-3AD6-3B14-705FF6368805}"/>
          </ac:picMkLst>
        </pc:picChg>
        <pc:picChg chg="mod">
          <ac:chgData name="Justin Kim" userId="b3fd04104af5cb77" providerId="LiveId" clId="{9A93B3A5-1C3B-4F91-BD88-6B6501A90A26}" dt="2023-12-05T17:02:31.203" v="1350" actId="571"/>
          <ac:picMkLst>
            <pc:docMk/>
            <pc:sldMk cId="0" sldId="256"/>
            <ac:picMk id="964" creationId="{6B35CCF3-28EC-13D9-03D9-9DC40ED0AAD0}"/>
          </ac:picMkLst>
        </pc:picChg>
        <pc:picChg chg="add mod">
          <ac:chgData name="Justin Kim" userId="b3fd04104af5cb77" providerId="LiveId" clId="{9A93B3A5-1C3B-4F91-BD88-6B6501A90A26}" dt="2023-12-05T17:27:29.858" v="1501" actId="1038"/>
          <ac:picMkLst>
            <pc:docMk/>
            <pc:sldMk cId="0" sldId="256"/>
            <ac:picMk id="968" creationId="{C964B1E9-45E1-D187-455D-4E199C29D252}"/>
          </ac:picMkLst>
        </pc:picChg>
        <pc:picChg chg="add del mod">
          <ac:chgData name="Justin Kim" userId="b3fd04104af5cb77" providerId="LiveId" clId="{9A93B3A5-1C3B-4F91-BD88-6B6501A90A26}" dt="2023-12-05T17:12:43.126" v="1439" actId="478"/>
          <ac:picMkLst>
            <pc:docMk/>
            <pc:sldMk cId="0" sldId="256"/>
            <ac:picMk id="971" creationId="{FAF1CF2C-8575-09BC-9C9E-FEA16E0D7355}"/>
          </ac:picMkLst>
        </pc:picChg>
        <pc:picChg chg="add mod">
          <ac:chgData name="Justin Kim" userId="b3fd04104af5cb77" providerId="LiveId" clId="{9A93B3A5-1C3B-4F91-BD88-6B6501A90A26}" dt="2023-12-05T17:27:29.858" v="1501" actId="1038"/>
          <ac:picMkLst>
            <pc:docMk/>
            <pc:sldMk cId="0" sldId="256"/>
            <ac:picMk id="973" creationId="{E8001837-B78D-15A8-D9B7-B8A14D58FE3F}"/>
          </ac:picMkLst>
        </pc:picChg>
        <pc:cxnChg chg="add mod">
          <ac:chgData name="Justin Kim" userId="b3fd04104af5cb77" providerId="LiveId" clId="{9A93B3A5-1C3B-4F91-BD88-6B6501A90A26}" dt="2023-12-05T16:52:42.471" v="1273" actId="14100"/>
          <ac:cxnSpMkLst>
            <pc:docMk/>
            <pc:sldMk cId="0" sldId="256"/>
            <ac:cxnSpMk id="23" creationId="{55A16FC4-B432-E596-40AA-3B5A30C03EDF}"/>
          </ac:cxnSpMkLst>
        </pc:cxnChg>
        <pc:cxnChg chg="add mod">
          <ac:chgData name="Justin Kim" userId="b3fd04104af5cb77" providerId="LiveId" clId="{9A93B3A5-1C3B-4F91-BD88-6B6501A90A26}" dt="2023-12-05T17:24:00.379" v="1475" actId="14100"/>
          <ac:cxnSpMkLst>
            <pc:docMk/>
            <pc:sldMk cId="0" sldId="256"/>
            <ac:cxnSpMk id="962" creationId="{8F7698EF-ABD9-652C-E2DD-F04D718E5E73}"/>
          </ac:cxnSpMkLst>
        </pc:cxnChg>
      </pc:sldChg>
      <pc:sldChg chg="del">
        <pc:chgData name="Justin Kim" userId="b3fd04104af5cb77" providerId="LiveId" clId="{9A93B3A5-1C3B-4F91-BD88-6B6501A90A26}" dt="2023-12-05T13:05:10.078" v="420" actId="47"/>
        <pc:sldMkLst>
          <pc:docMk/>
          <pc:sldMk cId="852863454" sldId="257"/>
        </pc:sldMkLst>
      </pc:sldChg>
      <pc:sldChg chg="del">
        <pc:chgData name="Justin Kim" userId="b3fd04104af5cb77" providerId="LiveId" clId="{9A93B3A5-1C3B-4F91-BD88-6B6501A90A26}" dt="2023-12-05T13:05:09.283" v="419" actId="47"/>
        <pc:sldMkLst>
          <pc:docMk/>
          <pc:sldMk cId="3051482969" sldId="258"/>
        </pc:sldMkLst>
      </pc:sldChg>
    </pc:docChg>
  </pc:docChgLst>
  <pc:docChgLst>
    <pc:chgData name="이 주호" userId="15b89a06ed161cfc" providerId="Windows Live" clId="Web-{A34C40CB-A036-4B6D-860C-A0E7242D8061}"/>
    <pc:docChg chg="addSld delSld modSld">
      <pc:chgData name="이 주호" userId="15b89a06ed161cfc" providerId="Windows Live" clId="Web-{A34C40CB-A036-4B6D-860C-A0E7242D8061}" dt="2023-12-05T12:13:12.729" v="7"/>
      <pc:docMkLst>
        <pc:docMk/>
      </pc:docMkLst>
      <pc:sldChg chg="new">
        <pc:chgData name="이 주호" userId="15b89a06ed161cfc" providerId="Windows Live" clId="Web-{A34C40CB-A036-4B6D-860C-A0E7242D8061}" dt="2023-12-05T12:01:12.879" v="6"/>
        <pc:sldMkLst>
          <pc:docMk/>
          <pc:sldMk cId="852863454" sldId="257"/>
        </pc:sldMkLst>
      </pc:sldChg>
      <pc:sldChg chg="modSp add del replId">
        <pc:chgData name="이 주호" userId="15b89a06ed161cfc" providerId="Windows Live" clId="Web-{A34C40CB-A036-4B6D-860C-A0E7242D8061}" dt="2023-12-05T11:43:44.962" v="5"/>
        <pc:sldMkLst>
          <pc:docMk/>
          <pc:sldMk cId="3965869893" sldId="257"/>
        </pc:sldMkLst>
        <pc:picChg chg="mod">
          <ac:chgData name="이 주호" userId="15b89a06ed161cfc" providerId="Windows Live" clId="Web-{A34C40CB-A036-4B6D-860C-A0E7242D8061}" dt="2023-12-05T11:43:40.727" v="4" actId="1076"/>
          <ac:picMkLst>
            <pc:docMk/>
            <pc:sldMk cId="3965869893" sldId="257"/>
            <ac:picMk id="16" creationId="{00000000-0000-0000-0000-000000000000}"/>
          </ac:picMkLst>
        </pc:picChg>
      </pc:sldChg>
      <pc:sldChg chg="new">
        <pc:chgData name="이 주호" userId="15b89a06ed161cfc" providerId="Windows Live" clId="Web-{A34C40CB-A036-4B6D-860C-A0E7242D8061}" dt="2023-12-05T12:13:12.729" v="7"/>
        <pc:sldMkLst>
          <pc:docMk/>
          <pc:sldMk cId="3051482969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548350" cy="1517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24245888" y="0"/>
            <a:ext cx="18549937" cy="1517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8C815-C26A-443C-BBC6-4D50D3FCB174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7787938" y="3784600"/>
            <a:ext cx="7229475" cy="1022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4279900" y="14571663"/>
            <a:ext cx="34245550" cy="11923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28762325"/>
            <a:ext cx="18548350" cy="1517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4245888" y="28762325"/>
            <a:ext cx="18549937" cy="1517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F51A7-29DA-414D-9AD1-4F73ABFFEF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6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F51A7-29DA-414D-9AD1-4F73ABFFEF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18473" y="142875"/>
            <a:ext cx="30276190" cy="42800000"/>
            <a:chOff x="0" y="0"/>
            <a:chExt cx="30276190" cy="42800000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276190" cy="428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93425" y="20857067"/>
            <a:ext cx="7555944" cy="845695"/>
            <a:chOff x="18093425" y="20857067"/>
            <a:chExt cx="7555944" cy="8456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093425" y="20857067"/>
              <a:ext cx="7555944" cy="845695"/>
              <a:chOff x="18093425" y="20857067"/>
              <a:chExt cx="7555944" cy="8456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93425" y="20857067"/>
                <a:ext cx="7555944" cy="845695"/>
              </a:xfrm>
              <a:prstGeom prst="rect">
                <a:avLst/>
              </a:prstGeom>
            </p:spPr>
          </p:pic>
        </p:grpSp>
        <p:sp>
          <p:nvSpPr>
            <p:cNvPr id="9" name="Object 9"/>
            <p:cNvSpPr txBox="1"/>
            <p:nvPr/>
          </p:nvSpPr>
          <p:spPr>
            <a:xfrm>
              <a:off x="16770874" y="21024074"/>
              <a:ext cx="10201134" cy="8340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>
                  <a:solidFill>
                    <a:srgbClr val="FFFFFF"/>
                  </a:solidFill>
                  <a:latin typeface="NanumGothicExtraBold" pitchFamily="34" charset="0"/>
                  <a:cs typeface="NanumGothicExtraBold" pitchFamily="34" charset="0"/>
                </a:rPr>
                <a:t>프로젝트 소개</a:t>
              </a:r>
              <a:endParaRPr lang="en-US"/>
            </a:p>
          </p:txBody>
        </p:sp>
      </p:grpSp>
      <p:sp>
        <p:nvSpPr>
          <p:cNvPr id="11" name="Object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5569783" y="930983"/>
            <a:ext cx="35226656" cy="24983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9300" kern="0" spc="12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2023년 2학기 </a:t>
            </a:r>
            <a:r>
              <a:rPr lang="en-US" sz="9300" kern="0" spc="1200">
                <a:solidFill>
                  <a:srgbClr val="00FF08"/>
                </a:solidFill>
                <a:latin typeface="NanumGothicExtraBold" pitchFamily="34" charset="0"/>
                <a:cs typeface="NanumGothicExtraBold" pitchFamily="34" charset="0"/>
              </a:rPr>
              <a:t>캡스톤디자인</a:t>
            </a:r>
            <a:r>
              <a:rPr lang="en-US" sz="9300" kern="0" spc="1200">
                <a:solidFill>
                  <a:srgbClr val="37D5D9"/>
                </a:solidFill>
                <a:latin typeface="NanumGothicExtraBold" pitchFamily="34" charset="0"/>
                <a:cs typeface="NanumGothicExtraBold" pitchFamily="34" charset="0"/>
              </a:rPr>
              <a:t> </a:t>
            </a:r>
            <a:r>
              <a:rPr lang="en-US" sz="9300" kern="0" spc="12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성과발표회 </a:t>
            </a:r>
            <a:endParaRPr lang="en-US"/>
          </a:p>
        </p:txBody>
      </p: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777892" y="1067914"/>
            <a:ext cx="4170640" cy="1137018"/>
            <a:chOff x="1425875" y="1236101"/>
            <a:chExt cx="4170640" cy="1137018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5875" y="1236101"/>
              <a:ext cx="4170640" cy="1137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Grp="1" noUngrp="1" noRot="1" noMove="1" noResize="1"/>
          </p:cNvGrpSpPr>
          <p:nvPr/>
        </p:nvGrpSpPr>
        <p:grpSpPr>
          <a:xfrm>
            <a:off x="1195238" y="5763237"/>
            <a:ext cx="27885714" cy="36404074"/>
            <a:chOff x="1195238" y="5923809"/>
            <a:chExt cx="27885714" cy="36404074"/>
          </a:xfrm>
        </p:grpSpPr>
        <p:pic>
          <p:nvPicPr>
            <p:cNvPr id="16" name="Object 1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3063942" y="10182989"/>
              <a:ext cx="36404074" cy="278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>
            <a:grpSpLocks noGrp="1" noUngrp="1" noRot="1" noMove="1" noResize="1"/>
          </p:cNvGrpSpPr>
          <p:nvPr/>
        </p:nvGrpSpPr>
        <p:grpSpPr>
          <a:xfrm>
            <a:off x="-1098775" y="22346508"/>
            <a:ext cx="36195124" cy="3721383"/>
            <a:chOff x="-1098775" y="22346508"/>
            <a:chExt cx="36195124" cy="3721383"/>
          </a:xfrm>
        </p:grpSpPr>
        <p:pic>
          <p:nvPicPr>
            <p:cNvPr id="19" name="Object 18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1098775" y="22346508"/>
              <a:ext cx="36195124" cy="3721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96515" y="6263602"/>
            <a:ext cx="5578095" cy="1282857"/>
            <a:chOff x="5596515" y="7190948"/>
            <a:chExt cx="5578095" cy="128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6515" y="7190948"/>
              <a:ext cx="5578095" cy="128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96515" y="23108679"/>
            <a:ext cx="5578095" cy="1282857"/>
            <a:chOff x="5596515" y="21438095"/>
            <a:chExt cx="5578095" cy="128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6515" y="21438095"/>
              <a:ext cx="5578095" cy="128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05365" y="37539190"/>
            <a:ext cx="5578095" cy="1282857"/>
            <a:chOff x="19184161" y="21590476"/>
            <a:chExt cx="5578095" cy="128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84161" y="21590476"/>
              <a:ext cx="5578095" cy="1282857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71787" y="2939445"/>
            <a:ext cx="348205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과  제  명</a:t>
            </a:r>
            <a:endParaRPr lang="en-US"/>
          </a:p>
        </p:txBody>
      </p:sp>
      <p:sp>
        <p:nvSpPr>
          <p:cNvPr id="34" name="Object 3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74790" y="3952875"/>
            <a:ext cx="4559397" cy="1189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지도교수</a:t>
            </a:r>
            <a:endParaRPr lang="en-US"/>
          </a:p>
        </p:txBody>
      </p:sp>
      <p:sp>
        <p:nvSpPr>
          <p:cNvPr id="35" name="Object 3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17584" y="4897219"/>
            <a:ext cx="4440403" cy="1189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기업멘토</a:t>
            </a:r>
            <a:endParaRPr lang="en-US"/>
          </a:p>
        </p:txBody>
      </p:sp>
      <p:sp>
        <p:nvSpPr>
          <p:cNvPr id="36" name="Object 3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26511" y="3255911"/>
            <a:ext cx="3652276" cy="1189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팀    명</a:t>
            </a:r>
            <a:endParaRPr lang="en-US"/>
          </a:p>
        </p:txBody>
      </p:sp>
      <p:sp>
        <p:nvSpPr>
          <p:cNvPr id="37" name="Object 3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97387" y="4268628"/>
            <a:ext cx="3486233" cy="1189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팀    원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5395133" y="6460587"/>
            <a:ext cx="5771429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프로젝트</a:t>
            </a:r>
            <a:r>
              <a:rPr lang="en-US" sz="50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소개</a:t>
            </a:r>
            <a:endParaRPr lang="en-US"/>
          </a:p>
        </p:txBody>
      </p:sp>
      <p:sp>
        <p:nvSpPr>
          <p:cNvPr id="39" name="Object 39"/>
          <p:cNvSpPr txBox="1"/>
          <p:nvPr/>
        </p:nvSpPr>
        <p:spPr>
          <a:xfrm>
            <a:off x="4754874" y="23316196"/>
            <a:ext cx="72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개발</a:t>
            </a:r>
            <a:r>
              <a:rPr lang="en-US" sz="50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 </a:t>
            </a:r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목적</a:t>
            </a:r>
            <a:r>
              <a:rPr lang="en-US" sz="50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 및 </a:t>
            </a:r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동기</a:t>
            </a:r>
            <a:endParaRPr lang="en-US"/>
          </a:p>
        </p:txBody>
      </p:sp>
      <p:sp>
        <p:nvSpPr>
          <p:cNvPr id="41" name="Object 41"/>
          <p:cNvSpPr txBox="1"/>
          <p:nvPr/>
        </p:nvSpPr>
        <p:spPr>
          <a:xfrm>
            <a:off x="19246175" y="37799460"/>
            <a:ext cx="5142857" cy="1333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기대</a:t>
            </a:r>
            <a:r>
              <a:rPr lang="en-US" sz="5000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 및 </a:t>
            </a:r>
            <a:r>
              <a:rPr lang="en-US" sz="5000" err="1">
                <a:solidFill>
                  <a:srgbClr val="FFFFFF"/>
                </a:solidFill>
                <a:latin typeface="NanumGothicExtraBold" pitchFamily="34" charset="0"/>
                <a:cs typeface="NanumGothicExtraBold" pitchFamily="34" charset="0"/>
              </a:rPr>
              <a:t>효과</a:t>
            </a:r>
            <a:endParaRPr lang="en-US"/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C5D75350-8ED6-2E01-A1FD-1D1201AAF4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7709" y="2939445"/>
            <a:ext cx="9929144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err="1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딥러닝을</a:t>
            </a:r>
            <a:r>
              <a:rPr lang="ko-KR" altLang="en-US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 활용한 기자재 관리 시스템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6" name="Object 34">
            <a:extLst>
              <a:ext uri="{FF2B5EF4-FFF2-40B4-BE49-F238E27FC236}">
                <a16:creationId xmlns:a16="http://schemas.microsoft.com/office/drawing/2014/main" id="{224D7733-8791-D36F-74CD-97D0B78B9D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53843" y="3935262"/>
            <a:ext cx="878425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err="1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이문규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DB860AE2-9B3E-8B4F-9F4A-F66D0CA701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76460" y="4897219"/>
            <a:ext cx="838010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err="1">
                <a:solidFill>
                  <a:schemeClr val="bg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모바일앱개발협동조합</a:t>
            </a:r>
            <a:r>
              <a:rPr lang="ko-KR" altLang="en-US" sz="4400">
                <a:solidFill>
                  <a:schemeClr val="bg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</a:t>
            </a:r>
            <a:r>
              <a:rPr lang="ko-KR" altLang="en-US" sz="4400" err="1">
                <a:solidFill>
                  <a:schemeClr val="bg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최원서</a:t>
            </a:r>
            <a:r>
              <a:rPr lang="ko-KR" altLang="en-US" sz="4400">
                <a:solidFill>
                  <a:schemeClr val="bg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대표</a:t>
            </a:r>
            <a:endParaRPr lang="en-US" sz="4400">
              <a:solidFill>
                <a:schemeClr val="bg1"/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B3E1B8A3-EF17-7178-514F-7037495C65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266473" y="3244797"/>
            <a:ext cx="326085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GothicExtraBold" pitchFamily="34" charset="0"/>
              </a:rPr>
              <a:t>LKK-99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1" name="Object 33">
            <a:extLst>
              <a:ext uri="{FF2B5EF4-FFF2-40B4-BE49-F238E27FC236}">
                <a16:creationId xmlns:a16="http://schemas.microsoft.com/office/drawing/2014/main" id="{29856AA6-7C8D-0401-A0FB-F795F5AA0F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538016" y="4291753"/>
            <a:ext cx="6717772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김종학</a:t>
            </a:r>
            <a:r>
              <a:rPr lang="en-US" altLang="ko-KR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, </a:t>
            </a:r>
            <a:r>
              <a:rPr lang="ko-KR" altLang="en-US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이주호</a:t>
            </a:r>
            <a:r>
              <a:rPr lang="en-US" altLang="ko-KR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, </a:t>
            </a:r>
            <a:r>
              <a:rPr lang="ko-KR" altLang="en-US" sz="4500">
                <a:solidFill>
                  <a:srgbClr val="FFFFFF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김세진</a:t>
            </a:r>
            <a:endParaRPr lang="en-US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82807-87A1-850D-9C37-53434A192930}"/>
              </a:ext>
            </a:extLst>
          </p:cNvPr>
          <p:cNvSpPr txBox="1"/>
          <p:nvPr/>
        </p:nvSpPr>
        <p:spPr>
          <a:xfrm>
            <a:off x="16206787" y="39161184"/>
            <a:ext cx="1166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비용 절감 및 기업의 경제적 이익 발생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34CA87-DFCE-E523-4B43-DD13FF38698B}"/>
              </a:ext>
            </a:extLst>
          </p:cNvPr>
          <p:cNvSpPr txBox="1"/>
          <p:nvPr/>
        </p:nvSpPr>
        <p:spPr>
          <a:xfrm>
            <a:off x="16206787" y="40021746"/>
            <a:ext cx="1226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작업자의 생산성 향상 및 기술 혁신에 일조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C4300A-1C2C-ACB4-98F6-B0B8D5A23C93}"/>
              </a:ext>
            </a:extLst>
          </p:cNvPr>
          <p:cNvSpPr txBox="1"/>
          <p:nvPr/>
        </p:nvSpPr>
        <p:spPr>
          <a:xfrm>
            <a:off x="16206787" y="40867083"/>
            <a:ext cx="1166202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>
                <a:latin typeface="NanumGothicExtraBold"/>
                <a:ea typeface="NanumGothicExtraBold"/>
              </a:rPr>
              <a:t>공공 안전 분야에서의 사용을 통한 사회적인 기여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602161-317D-1CA8-656D-CAA3CE5C6F2D}"/>
              </a:ext>
            </a:extLst>
          </p:cNvPr>
          <p:cNvSpPr txBox="1"/>
          <p:nvPr/>
        </p:nvSpPr>
        <p:spPr>
          <a:xfrm>
            <a:off x="1623437" y="24558133"/>
            <a:ext cx="13169984" cy="55140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4000">
                <a:latin typeface="NanumGothicExtraBold"/>
                <a:ea typeface="NanumGothicExtraBold"/>
              </a:rPr>
              <a:t> 이 </a:t>
            </a:r>
            <a:r>
              <a:rPr lang="en-US" altLang="ko-KR" sz="4000" err="1">
                <a:latin typeface="NanumGothicExtraBold"/>
                <a:ea typeface="NanumGothicExtraBold"/>
              </a:rPr>
              <a:t>프로젝트의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목적은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기자재의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관리와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대여</a:t>
            </a:r>
            <a:r>
              <a:rPr lang="en-US" altLang="ko-KR" sz="4000">
                <a:latin typeface="NanumGothicExtraBold"/>
                <a:ea typeface="NanumGothicExtraBold"/>
              </a:rPr>
              <a:t>, </a:t>
            </a:r>
            <a:r>
              <a:rPr lang="en-US" altLang="ko-KR" sz="4000" err="1">
                <a:latin typeface="NanumGothicExtraBold"/>
                <a:ea typeface="NanumGothicExtraBold"/>
              </a:rPr>
              <a:t>반납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과정을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디지털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전환</a:t>
            </a:r>
            <a:r>
              <a:rPr lang="en-US" altLang="ko-KR" sz="4000">
                <a:latin typeface="NanumGothicExtraBold"/>
                <a:ea typeface="NanumGothicExtraBold"/>
              </a:rPr>
              <a:t>(DT)</a:t>
            </a:r>
            <a:r>
              <a:rPr lang="en-US" altLang="ko-KR" sz="4000" err="1">
                <a:latin typeface="NanumGothicExtraBold"/>
                <a:ea typeface="NanumGothicExtraBold"/>
              </a:rPr>
              <a:t>하려는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것에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있습니다</a:t>
            </a:r>
            <a:r>
              <a:rPr lang="en-US" altLang="ko-KR" sz="4000">
                <a:latin typeface="NanumGothicExtraBold"/>
                <a:ea typeface="NanumGothicExtraBold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4000" err="1">
                <a:latin typeface="NanumGothicExtraBold"/>
                <a:ea typeface="NanumGothicExtraBold"/>
              </a:rPr>
              <a:t>기존에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물품의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대여-반납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과정에서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발생하는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시간적</a:t>
            </a:r>
            <a:r>
              <a:rPr lang="en-US" altLang="ko-KR" sz="4000">
                <a:latin typeface="NanumGothicExtraBold"/>
                <a:ea typeface="NanumGothicExtraBold"/>
              </a:rPr>
              <a:t>, </a:t>
            </a:r>
            <a:r>
              <a:rPr lang="en-US" altLang="ko-KR" sz="4000" err="1">
                <a:latin typeface="NanumGothicExtraBold"/>
                <a:ea typeface="NanumGothicExtraBold"/>
              </a:rPr>
              <a:t>인적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손해를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줄이고</a:t>
            </a:r>
            <a:r>
              <a:rPr lang="en-US" altLang="ko-KR" sz="4000">
                <a:latin typeface="NanumGothicExtraBold"/>
                <a:ea typeface="NanumGothicExtraBold"/>
              </a:rPr>
              <a:t>, </a:t>
            </a:r>
            <a:r>
              <a:rPr lang="en-US" altLang="ko-KR" sz="4000" err="1">
                <a:latin typeface="NanumGothicExtraBold"/>
                <a:ea typeface="NanumGothicExtraBold"/>
              </a:rPr>
              <a:t>기자재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상태에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대한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실시간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모니터링을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통해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보다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스마트한</a:t>
            </a:r>
            <a:r>
              <a:rPr lang="en-US" altLang="ko-KR" sz="4000">
                <a:latin typeface="NanumGothicExtraBold"/>
                <a:ea typeface="NanumGothicExtraBold"/>
              </a:rPr>
              <a:t> </a:t>
            </a:r>
            <a:r>
              <a:rPr lang="en-US" altLang="ko-KR" sz="4000" err="1">
                <a:latin typeface="NanumGothicExtraBold"/>
                <a:ea typeface="NanumGothicExtraBold"/>
              </a:rPr>
              <a:t>프로세스를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구축하고자</a:t>
            </a:r>
            <a:r>
              <a:rPr lang="en-US" altLang="ko-KR" sz="4000">
                <a:latin typeface="NanumGothicExtraBold"/>
                <a:ea typeface="NanumGothicExtraBold"/>
              </a:rPr>
              <a:t> </a:t>
            </a:r>
            <a:r>
              <a:rPr lang="en-US" altLang="ko-KR" sz="4000" err="1">
                <a:latin typeface="NanumGothicExtraBold"/>
                <a:ea typeface="NanumGothicExtraBold"/>
              </a:rPr>
              <a:t>합니다</a:t>
            </a:r>
            <a:r>
              <a:rPr lang="en-US" altLang="ko-KR" sz="4000">
                <a:latin typeface="NanumGothicExtraBold"/>
                <a:ea typeface="NanumGothicExtraBold"/>
              </a:rPr>
              <a:t>.</a:t>
            </a:r>
          </a:p>
        </p:txBody>
      </p: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B325D6E-07A0-672C-9B14-069213554D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3"/>
          <a:stretch/>
        </p:blipFill>
        <p:spPr>
          <a:xfrm>
            <a:off x="1608537" y="7882230"/>
            <a:ext cx="13239169" cy="7272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BAFBD5-654E-0D33-F2B8-ECD3E97967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b="507"/>
          <a:stretch/>
        </p:blipFill>
        <p:spPr>
          <a:xfrm>
            <a:off x="1346245" y="31869923"/>
            <a:ext cx="8077150" cy="9198976"/>
          </a:xfrm>
          <a:prstGeom prst="roundRect">
            <a:avLst>
              <a:gd name="adj" fmla="val 1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28E750-690C-4CCD-237F-EFD1D4C9AE4A}"/>
              </a:ext>
            </a:extLst>
          </p:cNvPr>
          <p:cNvSpPr txBox="1"/>
          <p:nvPr/>
        </p:nvSpPr>
        <p:spPr>
          <a:xfrm>
            <a:off x="1976851" y="15194333"/>
            <a:ext cx="11513223" cy="8973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latin typeface="NanumGothicExtraBold"/>
                <a:ea typeface="NanumGothicExtraBold"/>
              </a:rPr>
              <a:t>본 서비스의 장점은 다음과 같습니다.</a:t>
            </a:r>
            <a:endParaRPr lang="ko-KR" altLang="en-US" sz="40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44B4B-A935-1CB6-856B-4846FAE24B14}"/>
              </a:ext>
            </a:extLst>
          </p:cNvPr>
          <p:cNvSpPr txBox="1"/>
          <p:nvPr/>
        </p:nvSpPr>
        <p:spPr>
          <a:xfrm>
            <a:off x="1359614" y="16338321"/>
            <a:ext cx="13487237" cy="64373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spc="-100">
                <a:latin typeface="NanumGothicExtraBold"/>
                <a:ea typeface="NanumGothicExtraBold"/>
              </a:rPr>
              <a:t>앱에서는 </a:t>
            </a:r>
            <a:r>
              <a:rPr lang="ko-KR" altLang="en-US" sz="4000" spc="-100" err="1">
                <a:latin typeface="NanumGothicExtraBold"/>
                <a:ea typeface="NanumGothicExtraBold"/>
              </a:rPr>
              <a:t>딥러닝을</a:t>
            </a:r>
            <a:r>
              <a:rPr lang="ko-KR" altLang="en-US" sz="4000" spc="-100">
                <a:latin typeface="NanumGothicExtraBold"/>
                <a:ea typeface="NanumGothicExtraBold"/>
              </a:rPr>
              <a:t> 통해 기자재 사진을 인식하여 유저가 빠르게 대여 및 반납을 진행할 수 있습니다.</a:t>
            </a:r>
            <a:endParaRPr lang="ko-KR" spc="-100">
              <a:cs typeface="Calibri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>
                <a:latin typeface="NanumGothicExtraBold"/>
                <a:ea typeface="NanumGothicExtraBold"/>
              </a:rPr>
              <a:t>웹에서는 유저와 관리자 페이지 </a:t>
            </a:r>
            <a:r>
              <a:rPr lang="ko-KR" altLang="en-US" sz="4000" err="1">
                <a:latin typeface="NanumGothicExtraBold"/>
                <a:ea typeface="NanumGothicExtraBold"/>
              </a:rPr>
              <a:t>UI를</a:t>
            </a:r>
            <a:r>
              <a:rPr lang="ko-KR" altLang="en-US" sz="4000">
                <a:latin typeface="NanumGothicExtraBold"/>
                <a:ea typeface="NanumGothicExtraBold"/>
              </a:rPr>
              <a:t> 분리하고 마크를 통해 시각적으로 표시했기에, 각 사용자는 역할과 목적에 따라 데이터에 쉽고 효율적으로 접근할 수 있습니다.</a:t>
            </a:r>
            <a:endParaRPr lang="ko-KR" altLang="en-US" sz="40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>
                <a:latin typeface="NanumGothicExtraBold"/>
                <a:ea typeface="NanumGothicExtraBold"/>
              </a:rPr>
              <a:t>사용자는 웹의 대시보드를 통해 기자재 현황과 통계를 한눈에 파악할 수 있습니다.</a:t>
            </a:r>
            <a:endParaRPr lang="ko-KR" altLang="en-US" sz="40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C2DD1D-08CB-5631-E3BB-4F23FCD22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0240" y="22063867"/>
            <a:ext cx="8470934" cy="4160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F2DF96-1CF0-EA5F-1408-E420C6F76DDA}"/>
              </a:ext>
            </a:extLst>
          </p:cNvPr>
          <p:cNvSpPr txBox="1"/>
          <p:nvPr/>
        </p:nvSpPr>
        <p:spPr>
          <a:xfrm>
            <a:off x="21465532" y="6274793"/>
            <a:ext cx="81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2595D-E771-A5D6-6F08-18093F305D3C}"/>
              </a:ext>
            </a:extLst>
          </p:cNvPr>
          <p:cNvSpPr txBox="1"/>
          <p:nvPr/>
        </p:nvSpPr>
        <p:spPr>
          <a:xfrm>
            <a:off x="21465532" y="20517930"/>
            <a:ext cx="811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웹</a:t>
            </a:r>
          </a:p>
        </p:txBody>
      </p:sp>
      <p:grpSp>
        <p:nvGrpSpPr>
          <p:cNvPr id="50" name="그룹 1010">
            <a:extLst>
              <a:ext uri="{FF2B5EF4-FFF2-40B4-BE49-F238E27FC236}">
                <a16:creationId xmlns:a16="http://schemas.microsoft.com/office/drawing/2014/main" id="{773F7747-F61A-B43A-9169-181FABA906AF}"/>
              </a:ext>
            </a:extLst>
          </p:cNvPr>
          <p:cNvGrpSpPr/>
          <p:nvPr/>
        </p:nvGrpSpPr>
        <p:grpSpPr>
          <a:xfrm>
            <a:off x="5596515" y="30368718"/>
            <a:ext cx="5578095" cy="1282857"/>
            <a:chOff x="19082349" y="7190948"/>
            <a:chExt cx="5578095" cy="1282857"/>
          </a:xfrm>
        </p:grpSpPr>
        <p:pic>
          <p:nvPicPr>
            <p:cNvPr id="51" name="Object 30">
              <a:extLst>
                <a:ext uri="{FF2B5EF4-FFF2-40B4-BE49-F238E27FC236}">
                  <a16:creationId xmlns:a16="http://schemas.microsoft.com/office/drawing/2014/main" id="{25C866A2-0F2E-0318-9239-471872635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82349" y="7190948"/>
              <a:ext cx="5578095" cy="1282857"/>
            </a:xfrm>
            <a:prstGeom prst="rect">
              <a:avLst/>
            </a:prstGeom>
          </p:spPr>
        </p:pic>
      </p:grpSp>
      <p:sp>
        <p:nvSpPr>
          <p:cNvPr id="52" name="Object 40">
            <a:extLst>
              <a:ext uri="{FF2B5EF4-FFF2-40B4-BE49-F238E27FC236}">
                <a16:creationId xmlns:a16="http://schemas.microsoft.com/office/drawing/2014/main" id="{99C39A7A-09C1-6300-74AF-25630072D31B}"/>
              </a:ext>
            </a:extLst>
          </p:cNvPr>
          <p:cNvSpPr txBox="1"/>
          <p:nvPr/>
        </p:nvSpPr>
        <p:spPr>
          <a:xfrm>
            <a:off x="6449150" y="30580452"/>
            <a:ext cx="365714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5000">
                <a:solidFill>
                  <a:srgbClr val="FFFFFF"/>
                </a:solidFill>
                <a:latin typeface="NanumGothicExtraBold"/>
                <a:ea typeface="NanumGothicExtraBold"/>
              </a:rPr>
              <a:t>개발 내용</a:t>
            </a:r>
            <a:endParaRPr lang="en-US"/>
          </a:p>
        </p:txBody>
      </p: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8F7698EF-ABD9-652C-E2DD-F04D718E5E73}"/>
              </a:ext>
            </a:extLst>
          </p:cNvPr>
          <p:cNvCxnSpPr>
            <a:cxnSpLocks/>
          </p:cNvCxnSpPr>
          <p:nvPr/>
        </p:nvCxnSpPr>
        <p:spPr>
          <a:xfrm>
            <a:off x="15597187" y="19878675"/>
            <a:ext cx="12877800" cy="0"/>
          </a:xfrm>
          <a:prstGeom prst="line">
            <a:avLst/>
          </a:prstGeom>
          <a:ln w="317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6" name="TextBox 965">
            <a:extLst>
              <a:ext uri="{FF2B5EF4-FFF2-40B4-BE49-F238E27FC236}">
                <a16:creationId xmlns:a16="http://schemas.microsoft.com/office/drawing/2014/main" id="{6FB8F9AB-6FF9-6218-C4B1-E777838745B5}"/>
              </a:ext>
            </a:extLst>
          </p:cNvPr>
          <p:cNvSpPr txBox="1"/>
          <p:nvPr/>
        </p:nvSpPr>
        <p:spPr>
          <a:xfrm>
            <a:off x="25087738" y="23612914"/>
            <a:ext cx="278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대시보드</a:t>
            </a:r>
          </a:p>
        </p:txBody>
      </p:sp>
      <p:pic>
        <p:nvPicPr>
          <p:cNvPr id="968" name="그림 967">
            <a:extLst>
              <a:ext uri="{FF2B5EF4-FFF2-40B4-BE49-F238E27FC236}">
                <a16:creationId xmlns:a16="http://schemas.microsoft.com/office/drawing/2014/main" id="{C964B1E9-45E1-D187-455D-4E199C29D2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97127" y="27321599"/>
            <a:ext cx="8474047" cy="416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69" name="TextBox 968">
            <a:extLst>
              <a:ext uri="{FF2B5EF4-FFF2-40B4-BE49-F238E27FC236}">
                <a16:creationId xmlns:a16="http://schemas.microsoft.com/office/drawing/2014/main" id="{BE689F61-1815-B41A-F948-E1709B94BE06}"/>
              </a:ext>
            </a:extLst>
          </p:cNvPr>
          <p:cNvSpPr txBox="1"/>
          <p:nvPr/>
        </p:nvSpPr>
        <p:spPr>
          <a:xfrm>
            <a:off x="25087738" y="28530589"/>
            <a:ext cx="2783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기자재</a:t>
            </a:r>
            <a:endParaRPr lang="en-US" altLang="ko-KR" sz="54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algn="ctr"/>
            <a:r>
              <a:rPr lang="ko-KR" altLang="en-US" sz="54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상세정보</a:t>
            </a:r>
          </a:p>
        </p:txBody>
      </p:sp>
      <p:pic>
        <p:nvPicPr>
          <p:cNvPr id="973" name="그림 972">
            <a:extLst>
              <a:ext uri="{FF2B5EF4-FFF2-40B4-BE49-F238E27FC236}">
                <a16:creationId xmlns:a16="http://schemas.microsoft.com/office/drawing/2014/main" id="{E8001837-B78D-15A8-D9B7-B8A14D58FE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97126" y="32602026"/>
            <a:ext cx="8474047" cy="416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4" name="TextBox 973">
            <a:extLst>
              <a:ext uri="{FF2B5EF4-FFF2-40B4-BE49-F238E27FC236}">
                <a16:creationId xmlns:a16="http://schemas.microsoft.com/office/drawing/2014/main" id="{3C7CCF8E-9C5D-7215-BFF1-E29333012B6E}"/>
              </a:ext>
            </a:extLst>
          </p:cNvPr>
          <p:cNvSpPr txBox="1"/>
          <p:nvPr/>
        </p:nvSpPr>
        <p:spPr>
          <a:xfrm>
            <a:off x="24977639" y="34210092"/>
            <a:ext cx="311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대여 승인</a:t>
            </a:r>
          </a:p>
        </p:txBody>
      </p:sp>
      <p:grpSp>
        <p:nvGrpSpPr>
          <p:cNvPr id="967" name="그룹 966">
            <a:extLst>
              <a:ext uri="{FF2B5EF4-FFF2-40B4-BE49-F238E27FC236}">
                <a16:creationId xmlns:a16="http://schemas.microsoft.com/office/drawing/2014/main" id="{B1A82693-3B8A-5734-8A7E-D2B78BA11B2E}"/>
              </a:ext>
            </a:extLst>
          </p:cNvPr>
          <p:cNvGrpSpPr>
            <a:grpSpLocks noChangeAspect="1"/>
          </p:cNvGrpSpPr>
          <p:nvPr/>
        </p:nvGrpSpPr>
        <p:grpSpPr>
          <a:xfrm>
            <a:off x="19253318" y="13456669"/>
            <a:ext cx="2559167" cy="5240535"/>
            <a:chOff x="28153807" y="13237965"/>
            <a:chExt cx="4609524" cy="9439156"/>
          </a:xfrm>
        </p:grpSpPr>
        <p:pic>
          <p:nvPicPr>
            <p:cNvPr id="970" name="그림 969">
              <a:extLst>
                <a:ext uri="{FF2B5EF4-FFF2-40B4-BE49-F238E27FC236}">
                  <a16:creationId xmlns:a16="http://schemas.microsoft.com/office/drawing/2014/main" id="{DA7DB3A1-1865-979B-105A-37251A78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32707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71" name="그림 970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AE3F29F3-7097-2F8F-E099-76678007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3807" y="13237965"/>
              <a:ext cx="4609524" cy="9439156"/>
            </a:xfrm>
            <a:prstGeom prst="rect">
              <a:avLst/>
            </a:prstGeom>
          </p:spPr>
        </p:pic>
      </p:grp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4969FA90-A03E-C93F-C0C5-09BEB7C31D96}"/>
              </a:ext>
            </a:extLst>
          </p:cNvPr>
          <p:cNvGrpSpPr>
            <a:grpSpLocks noChangeAspect="1"/>
          </p:cNvGrpSpPr>
          <p:nvPr/>
        </p:nvGrpSpPr>
        <p:grpSpPr>
          <a:xfrm>
            <a:off x="16055186" y="7708092"/>
            <a:ext cx="2559167" cy="5240535"/>
            <a:chOff x="9084757" y="13237965"/>
            <a:chExt cx="4609524" cy="9439156"/>
          </a:xfrm>
        </p:grpSpPr>
        <p:pic>
          <p:nvPicPr>
            <p:cNvPr id="975" name="그림 974">
              <a:extLst>
                <a:ext uri="{FF2B5EF4-FFF2-40B4-BE49-F238E27FC236}">
                  <a16:creationId xmlns:a16="http://schemas.microsoft.com/office/drawing/2014/main" id="{5D83A662-06C9-56B6-83FF-344EE77FA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5802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76" name="그림 975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889EB370-8A17-DADE-0DF1-FE6FDE67A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757" y="13237965"/>
              <a:ext cx="4609524" cy="9439156"/>
            </a:xfrm>
            <a:prstGeom prst="rect">
              <a:avLst/>
            </a:prstGeom>
          </p:spPr>
        </p:pic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B49786F1-DE2A-F5B2-97E2-3E89A9EBBA23}"/>
              </a:ext>
            </a:extLst>
          </p:cNvPr>
          <p:cNvGrpSpPr>
            <a:grpSpLocks noChangeAspect="1"/>
          </p:cNvGrpSpPr>
          <p:nvPr/>
        </p:nvGrpSpPr>
        <p:grpSpPr>
          <a:xfrm>
            <a:off x="22470114" y="7699340"/>
            <a:ext cx="2559167" cy="5240535"/>
            <a:chOff x="15695107" y="13237965"/>
            <a:chExt cx="4609524" cy="9439156"/>
          </a:xfrm>
        </p:grpSpPr>
        <p:pic>
          <p:nvPicPr>
            <p:cNvPr id="978" name="그림 977">
              <a:extLst>
                <a:ext uri="{FF2B5EF4-FFF2-40B4-BE49-F238E27FC236}">
                  <a16:creationId xmlns:a16="http://schemas.microsoft.com/office/drawing/2014/main" id="{A6721F64-D402-5C1B-CA64-3CE1CF84C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86837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79" name="그림 978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77BBF022-A1E4-4353-8CC5-6B4819B6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5107" y="13237965"/>
              <a:ext cx="4609524" cy="9439156"/>
            </a:xfrm>
            <a:prstGeom prst="rect">
              <a:avLst/>
            </a:prstGeom>
          </p:spPr>
        </p:pic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9863A46B-8968-C050-C6A7-7692EE377D28}"/>
              </a:ext>
            </a:extLst>
          </p:cNvPr>
          <p:cNvGrpSpPr>
            <a:grpSpLocks noChangeAspect="1"/>
          </p:cNvGrpSpPr>
          <p:nvPr/>
        </p:nvGrpSpPr>
        <p:grpSpPr>
          <a:xfrm>
            <a:off x="16055185" y="13461045"/>
            <a:ext cx="2559167" cy="5240535"/>
            <a:chOff x="21924457" y="13237965"/>
            <a:chExt cx="4609524" cy="9439156"/>
          </a:xfrm>
        </p:grpSpPr>
        <p:pic>
          <p:nvPicPr>
            <p:cNvPr id="981" name="그림 980">
              <a:extLst>
                <a:ext uri="{FF2B5EF4-FFF2-40B4-BE49-F238E27FC236}">
                  <a16:creationId xmlns:a16="http://schemas.microsoft.com/office/drawing/2014/main" id="{91DEDD58-7E11-A632-A9E8-5432CA62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72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82" name="그림 981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43BE0563-82E7-6072-8B61-F3A9EE65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4457" y="13237965"/>
              <a:ext cx="4609524" cy="9439156"/>
            </a:xfrm>
            <a:prstGeom prst="rect">
              <a:avLst/>
            </a:prstGeom>
          </p:spPr>
        </p:pic>
      </p:grp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80B0248D-DB8C-DF59-18C0-F2B75F1AE6EF}"/>
              </a:ext>
            </a:extLst>
          </p:cNvPr>
          <p:cNvGrpSpPr>
            <a:grpSpLocks noChangeAspect="1"/>
          </p:cNvGrpSpPr>
          <p:nvPr/>
        </p:nvGrpSpPr>
        <p:grpSpPr>
          <a:xfrm>
            <a:off x="22460782" y="13456669"/>
            <a:ext cx="2559167" cy="5240535"/>
            <a:chOff x="28153807" y="13237965"/>
            <a:chExt cx="4609524" cy="9439156"/>
          </a:xfrm>
        </p:grpSpPr>
        <p:pic>
          <p:nvPicPr>
            <p:cNvPr id="984" name="그림 983">
              <a:extLst>
                <a:ext uri="{FF2B5EF4-FFF2-40B4-BE49-F238E27FC236}">
                  <a16:creationId xmlns:a16="http://schemas.microsoft.com/office/drawing/2014/main" id="{D9FBD70B-79FE-ECC2-DA43-5B161519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32707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85" name="그림 984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3BBDAD9E-CA71-3950-E548-BE921B0EA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3807" y="13237965"/>
              <a:ext cx="4609524" cy="9439156"/>
            </a:xfrm>
            <a:prstGeom prst="rect">
              <a:avLst/>
            </a:prstGeom>
          </p:spPr>
        </p:pic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01937B57-45EA-D9E4-2BD4-FD7391199D6D}"/>
              </a:ext>
            </a:extLst>
          </p:cNvPr>
          <p:cNvGrpSpPr>
            <a:grpSpLocks noChangeAspect="1"/>
          </p:cNvGrpSpPr>
          <p:nvPr/>
        </p:nvGrpSpPr>
        <p:grpSpPr>
          <a:xfrm>
            <a:off x="19262650" y="7703716"/>
            <a:ext cx="2559167" cy="5240535"/>
            <a:chOff x="9084757" y="13237965"/>
            <a:chExt cx="4609524" cy="9439156"/>
          </a:xfrm>
        </p:grpSpPr>
        <p:pic>
          <p:nvPicPr>
            <p:cNvPr id="987" name="그림 986">
              <a:extLst>
                <a:ext uri="{FF2B5EF4-FFF2-40B4-BE49-F238E27FC236}">
                  <a16:creationId xmlns:a16="http://schemas.microsoft.com/office/drawing/2014/main" id="{88A4E059-912E-37E0-42F0-9936196B0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58021" y="13414828"/>
              <a:ext cx="4229379" cy="9069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88" name="그림 987" descr="휴대 전화, 정보기기, 휴대용 통신 장치, 통신 장치이(가) 표시된 사진&#10;&#10;자동 생성된 설명">
              <a:extLst>
                <a:ext uri="{FF2B5EF4-FFF2-40B4-BE49-F238E27FC236}">
                  <a16:creationId xmlns:a16="http://schemas.microsoft.com/office/drawing/2014/main" id="{8841BCAB-9EFB-68A0-A116-8A04A7E1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757" y="13237965"/>
              <a:ext cx="4609524" cy="9439156"/>
            </a:xfrm>
            <a:prstGeom prst="rect">
              <a:avLst/>
            </a:prstGeom>
          </p:spPr>
        </p:pic>
      </p:grpSp>
      <p:sp>
        <p:nvSpPr>
          <p:cNvPr id="989" name="TextBox 988">
            <a:extLst>
              <a:ext uri="{FF2B5EF4-FFF2-40B4-BE49-F238E27FC236}">
                <a16:creationId xmlns:a16="http://schemas.microsoft.com/office/drawing/2014/main" id="{C3CC45E7-1FAA-352D-C5D3-6EE9A373C68C}"/>
              </a:ext>
            </a:extLst>
          </p:cNvPr>
          <p:cNvSpPr txBox="1"/>
          <p:nvPr/>
        </p:nvSpPr>
        <p:spPr>
          <a:xfrm>
            <a:off x="25426471" y="7906418"/>
            <a:ext cx="3228899" cy="107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1.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메인 페이지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2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2.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로그인 화면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2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3. </a:t>
            </a:r>
            <a:r>
              <a:rPr lang="ko-KR" altLang="en-US" sz="3600" err="1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딥러닝을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 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활용한      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  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기자재 인식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4.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전체 기자재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  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리스트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2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5.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대여하기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  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화면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28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6.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대여한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   </a:t>
            </a:r>
            <a:r>
              <a:rPr lang="ko-KR" altLang="en-US" sz="360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기자재 화면</a:t>
            </a:r>
            <a:endParaRPr lang="en-US" altLang="ko-KR" sz="360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1EA1ACB-F892-7329-B467-35AAD970355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7416" r="-447" b="872"/>
          <a:stretch/>
        </p:blipFill>
        <p:spPr>
          <a:xfrm>
            <a:off x="9675603" y="32155834"/>
            <a:ext cx="5219860" cy="4910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F6085823-12E2-8182-7793-A8EA07ABAA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04668" y="37490560"/>
            <a:ext cx="5527230" cy="3520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2023-11-22T11:53:59Z</dcterms:created>
  <dcterms:modified xsi:type="dcterms:W3CDTF">2023-12-05T18:56:53Z</dcterms:modified>
</cp:coreProperties>
</file>